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606" r:id="rId2"/>
    <p:sldId id="270" r:id="rId3"/>
    <p:sldId id="271" r:id="rId4"/>
    <p:sldId id="276" r:id="rId5"/>
    <p:sldId id="591" r:id="rId6"/>
    <p:sldId id="600" r:id="rId7"/>
    <p:sldId id="592" r:id="rId8"/>
    <p:sldId id="272" r:id="rId9"/>
    <p:sldId id="601" r:id="rId10"/>
    <p:sldId id="273" r:id="rId11"/>
    <p:sldId id="274" r:id="rId12"/>
    <p:sldId id="597" r:id="rId13"/>
    <p:sldId id="602" r:id="rId14"/>
    <p:sldId id="275" r:id="rId15"/>
    <p:sldId id="593" r:id="rId16"/>
    <p:sldId id="603" r:id="rId17"/>
    <p:sldId id="594" r:id="rId18"/>
    <p:sldId id="595" r:id="rId19"/>
    <p:sldId id="604" r:id="rId20"/>
    <p:sldId id="598" r:id="rId21"/>
    <p:sldId id="599" r:id="rId22"/>
    <p:sldId id="607" r:id="rId23"/>
    <p:sldId id="605"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115"/>
    <a:srgbClr val="263183"/>
    <a:srgbClr val="ECAE14"/>
    <a:srgbClr val="4A41DA"/>
    <a:srgbClr val="4A42DA"/>
    <a:srgbClr val="6973EE"/>
    <a:srgbClr val="505BE8"/>
    <a:srgbClr val="A20000"/>
    <a:srgbClr val="A40000"/>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7EEFC-7C4F-4381-9E38-42E0A7861F15}" v="2" dt="2025-10-23T07:37:19.644"/>
    <p1510:client id="{83285112-B327-478C-AEE9-63096FA42666}" v="363" dt="2025-10-22T15:56:23.872"/>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5" autoAdjust="0"/>
    <p:restoredTop sz="95188" autoAdjust="0"/>
  </p:normalViewPr>
  <p:slideViewPr>
    <p:cSldViewPr snapToGrid="0">
      <p:cViewPr varScale="1">
        <p:scale>
          <a:sx n="75" d="100"/>
          <a:sy n="75" d="100"/>
        </p:scale>
        <p:origin x="52" y="1764"/>
      </p:cViewPr>
      <p:guideLst/>
    </p:cSldViewPr>
  </p:slideViewPr>
  <p:notesTextViewPr>
    <p:cViewPr>
      <p:scale>
        <a:sx n="3" d="2"/>
        <a:sy n="3" d="2"/>
      </p:scale>
      <p:origin x="0" y="0"/>
    </p:cViewPr>
  </p:notesTextViewPr>
  <p:sorterViewPr>
    <p:cViewPr>
      <p:scale>
        <a:sx n="200" d="100"/>
        <a:sy n="200" d="100"/>
      </p:scale>
      <p:origin x="0" y="0"/>
    </p:cViewPr>
  </p:sorterViewPr>
  <p:notesViewPr>
    <p:cSldViewPr snapToGrid="0" showGuides="1">
      <p:cViewPr varScale="1">
        <p:scale>
          <a:sx n="80" d="100"/>
          <a:sy n="80" d="100"/>
        </p:scale>
        <p:origin x="32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ng zhu" userId="9c2872c78aad6331" providerId="LiveId" clId="{D203A6D5-C927-421E-ADED-22F5DD0E0CF5}"/>
    <pc:docChg chg="custSel addSld modSld sldOrd">
      <pc:chgData name="teng zhu" userId="9c2872c78aad6331" providerId="LiveId" clId="{D203A6D5-C927-421E-ADED-22F5DD0E0CF5}" dt="2025-10-23T07:37:21.760" v="68" actId="1076"/>
      <pc:docMkLst>
        <pc:docMk/>
      </pc:docMkLst>
      <pc:sldChg chg="modSp mod">
        <pc:chgData name="teng zhu" userId="9c2872c78aad6331" providerId="LiveId" clId="{D203A6D5-C927-421E-ADED-22F5DD0E0CF5}" dt="2025-10-23T07:24:42.238" v="15" actId="20577"/>
        <pc:sldMkLst>
          <pc:docMk/>
          <pc:sldMk cId="488921815" sldId="272"/>
        </pc:sldMkLst>
        <pc:spChg chg="mod">
          <ac:chgData name="teng zhu" userId="9c2872c78aad6331" providerId="LiveId" clId="{D203A6D5-C927-421E-ADED-22F5DD0E0CF5}" dt="2025-10-23T07:24:42.238" v="15" actId="20577"/>
          <ac:spMkLst>
            <pc:docMk/>
            <pc:sldMk cId="488921815" sldId="272"/>
            <ac:spMk id="2" creationId="{A035B2D4-E801-9B72-E2E5-729974825043}"/>
          </ac:spMkLst>
        </pc:spChg>
      </pc:sldChg>
      <pc:sldChg chg="modSp mod">
        <pc:chgData name="teng zhu" userId="9c2872c78aad6331" providerId="LiveId" clId="{D203A6D5-C927-421E-ADED-22F5DD0E0CF5}" dt="2025-10-23T07:30:29.784" v="31" actId="20577"/>
        <pc:sldMkLst>
          <pc:docMk/>
          <pc:sldMk cId="1566106430" sldId="594"/>
        </pc:sldMkLst>
        <pc:spChg chg="mod">
          <ac:chgData name="teng zhu" userId="9c2872c78aad6331" providerId="LiveId" clId="{D203A6D5-C927-421E-ADED-22F5DD0E0CF5}" dt="2025-10-23T07:30:29.784" v="31" actId="20577"/>
          <ac:spMkLst>
            <pc:docMk/>
            <pc:sldMk cId="1566106430" sldId="594"/>
            <ac:spMk id="2" creationId="{CC8935BC-F0D5-0C7D-B432-98838648FC6A}"/>
          </ac:spMkLst>
        </pc:spChg>
        <pc:picChg chg="mod">
          <ac:chgData name="teng zhu" userId="9c2872c78aad6331" providerId="LiveId" clId="{D203A6D5-C927-421E-ADED-22F5DD0E0CF5}" dt="2025-10-23T07:30:27.054" v="20" actId="1076"/>
          <ac:picMkLst>
            <pc:docMk/>
            <pc:sldMk cId="1566106430" sldId="594"/>
            <ac:picMk id="3" creationId="{40A300C6-5FCC-5AFC-D378-78430395CF91}"/>
          </ac:picMkLst>
        </pc:picChg>
      </pc:sldChg>
      <pc:sldChg chg="ord">
        <pc:chgData name="teng zhu" userId="9c2872c78aad6331" providerId="LiveId" clId="{D203A6D5-C927-421E-ADED-22F5DD0E0CF5}" dt="2025-10-23T07:24:50.889" v="17"/>
        <pc:sldMkLst>
          <pc:docMk/>
          <pc:sldMk cId="974258698" sldId="601"/>
        </pc:sldMkLst>
      </pc:sldChg>
      <pc:sldChg chg="addSp delSp modSp add mod">
        <pc:chgData name="teng zhu" userId="9c2872c78aad6331" providerId="LiveId" clId="{D203A6D5-C927-421E-ADED-22F5DD0E0CF5}" dt="2025-10-23T07:37:21.760" v="68" actId="1076"/>
        <pc:sldMkLst>
          <pc:docMk/>
          <pc:sldMk cId="338468838" sldId="607"/>
        </pc:sldMkLst>
        <pc:spChg chg="mod">
          <ac:chgData name="teng zhu" userId="9c2872c78aad6331" providerId="LiveId" clId="{D203A6D5-C927-421E-ADED-22F5DD0E0CF5}" dt="2025-10-23T07:35:46.565" v="53" actId="20577"/>
          <ac:spMkLst>
            <pc:docMk/>
            <pc:sldMk cId="338468838" sldId="607"/>
            <ac:spMk id="2" creationId="{25D21450-701C-D4E0-8C8D-A597540CDAB4}"/>
          </ac:spMkLst>
        </pc:spChg>
        <pc:grpChg chg="del">
          <ac:chgData name="teng zhu" userId="9c2872c78aad6331" providerId="LiveId" clId="{D203A6D5-C927-421E-ADED-22F5DD0E0CF5}" dt="2025-10-23T07:35:41.875" v="33" actId="478"/>
          <ac:grpSpMkLst>
            <pc:docMk/>
            <pc:sldMk cId="338468838" sldId="607"/>
            <ac:grpSpMk id="6" creationId="{9372C71F-24FB-F96D-74B5-26D508D2A488}"/>
          </ac:grpSpMkLst>
        </pc:grpChg>
        <pc:grpChg chg="add mod">
          <ac:chgData name="teng zhu" userId="9c2872c78aad6331" providerId="LiveId" clId="{D203A6D5-C927-421E-ADED-22F5DD0E0CF5}" dt="2025-10-23T07:37:21.760" v="68" actId="1076"/>
          <ac:grpSpMkLst>
            <pc:docMk/>
            <pc:sldMk cId="338468838" sldId="607"/>
            <ac:grpSpMk id="20" creationId="{46839D4D-15DE-2098-5512-954306F2C970}"/>
          </ac:grpSpMkLst>
        </pc:grpChg>
        <pc:picChg chg="add mod">
          <ac:chgData name="teng zhu" userId="9c2872c78aad6331" providerId="LiveId" clId="{D203A6D5-C927-421E-ADED-22F5DD0E0CF5}" dt="2025-10-23T07:37:19.644" v="67" actId="164"/>
          <ac:picMkLst>
            <pc:docMk/>
            <pc:sldMk cId="338468838" sldId="607"/>
            <ac:picMk id="5" creationId="{AF7E4BE0-B7D2-AC10-1B60-D823C9F030B7}"/>
          </ac:picMkLst>
        </pc:picChg>
        <pc:picChg chg="add mod">
          <ac:chgData name="teng zhu" userId="9c2872c78aad6331" providerId="LiveId" clId="{D203A6D5-C927-421E-ADED-22F5DD0E0CF5}" dt="2025-10-23T07:37:19.644" v="67" actId="164"/>
          <ac:picMkLst>
            <pc:docMk/>
            <pc:sldMk cId="338468838" sldId="607"/>
            <ac:picMk id="17" creationId="{09CEDA80-696C-1C46-DA6D-F1B352B0CEEF}"/>
          </ac:picMkLst>
        </pc:picChg>
        <pc:picChg chg="add mod">
          <ac:chgData name="teng zhu" userId="9c2872c78aad6331" providerId="LiveId" clId="{D203A6D5-C927-421E-ADED-22F5DD0E0CF5}" dt="2025-10-23T07:37:19.644" v="67" actId="164"/>
          <ac:picMkLst>
            <pc:docMk/>
            <pc:sldMk cId="338468838" sldId="607"/>
            <ac:picMk id="19" creationId="{9673B5DD-A32B-3DFC-DB9C-A0E599462357}"/>
          </ac:picMkLst>
        </pc:picChg>
      </pc:sldChg>
    </pc:docChg>
  </pc:docChgLst>
  <pc:docChgLst>
    <pc:chgData name="teng zhu" userId="9c2872c78aad6331" providerId="LiveId" clId="{FEC8796D-ECF3-4B52-A780-919F2F3333A0}"/>
    <pc:docChg chg="undo custSel addSld delSld modSld">
      <pc:chgData name="teng zhu" userId="9c2872c78aad6331" providerId="LiveId" clId="{FEC8796D-ECF3-4B52-A780-919F2F3333A0}" dt="2025-10-22T15:56:57.552" v="2718" actId="47"/>
      <pc:docMkLst>
        <pc:docMk/>
      </pc:docMkLst>
      <pc:sldChg chg="del">
        <pc:chgData name="teng zhu" userId="9c2872c78aad6331" providerId="LiveId" clId="{FEC8796D-ECF3-4B52-A780-919F2F3333A0}" dt="2025-10-22T15:56:57.552" v="2718" actId="47"/>
        <pc:sldMkLst>
          <pc:docMk/>
          <pc:sldMk cId="2271741893" sldId="256"/>
        </pc:sldMkLst>
      </pc:sldChg>
      <pc:sldChg chg="del">
        <pc:chgData name="teng zhu" userId="9c2872c78aad6331" providerId="LiveId" clId="{FEC8796D-ECF3-4B52-A780-919F2F3333A0}" dt="2025-10-22T15:55:11.796" v="2611" actId="47"/>
        <pc:sldMkLst>
          <pc:docMk/>
          <pc:sldMk cId="2371597387" sldId="258"/>
        </pc:sldMkLst>
      </pc:sldChg>
      <pc:sldChg chg="addSp delSp modSp add del mod">
        <pc:chgData name="teng zhu" userId="9c2872c78aad6331" providerId="LiveId" clId="{FEC8796D-ECF3-4B52-A780-919F2F3333A0}" dt="2025-10-22T15:56:26.444" v="2642" actId="47"/>
        <pc:sldMkLst>
          <pc:docMk/>
          <pc:sldMk cId="2289757074" sldId="260"/>
        </pc:sldMkLst>
        <pc:spChg chg="add mod">
          <ac:chgData name="teng zhu" userId="9c2872c78aad6331" providerId="LiveId" clId="{FEC8796D-ECF3-4B52-A780-919F2F3333A0}" dt="2025-10-22T15:56:23.872" v="2641"/>
          <ac:spMkLst>
            <pc:docMk/>
            <pc:sldMk cId="2289757074" sldId="260"/>
            <ac:spMk id="2" creationId="{AE9D41EE-A32A-D8FF-7131-19D2F76B02AE}"/>
          </ac:spMkLst>
        </pc:spChg>
        <pc:spChg chg="add del">
          <ac:chgData name="teng zhu" userId="9c2872c78aad6331" providerId="LiveId" clId="{FEC8796D-ECF3-4B52-A780-919F2F3333A0}" dt="2025-10-22T15:56:22.852" v="2640" actId="478"/>
          <ac:spMkLst>
            <pc:docMk/>
            <pc:sldMk cId="2289757074" sldId="260"/>
            <ac:spMk id="3" creationId="{E7EFE43C-6009-55B7-3CD7-F576BE07EA00}"/>
          </ac:spMkLst>
        </pc:spChg>
        <pc:spChg chg="add del mod">
          <ac:chgData name="teng zhu" userId="9c2872c78aad6331" providerId="LiveId" clId="{FEC8796D-ECF3-4B52-A780-919F2F3333A0}" dt="2025-10-22T15:56:22.852" v="2640" actId="478"/>
          <ac:spMkLst>
            <pc:docMk/>
            <pc:sldMk cId="2289757074" sldId="260"/>
            <ac:spMk id="7" creationId="{EE5EDA39-7164-9351-7AA9-9A22040D2DEC}"/>
          </ac:spMkLst>
        </pc:spChg>
      </pc:sldChg>
      <pc:sldChg chg="del">
        <pc:chgData name="teng zhu" userId="9c2872c78aad6331" providerId="LiveId" clId="{FEC8796D-ECF3-4B52-A780-919F2F3333A0}" dt="2025-10-22T15:55:07.386" v="2609" actId="47"/>
        <pc:sldMkLst>
          <pc:docMk/>
          <pc:sldMk cId="1259043032" sldId="261"/>
        </pc:sldMkLst>
      </pc:sldChg>
      <pc:sldChg chg="del">
        <pc:chgData name="teng zhu" userId="9c2872c78aad6331" providerId="LiveId" clId="{FEC8796D-ECF3-4B52-A780-919F2F3333A0}" dt="2025-10-22T15:55:10.521" v="2610" actId="47"/>
        <pc:sldMkLst>
          <pc:docMk/>
          <pc:sldMk cId="911933172" sldId="269"/>
        </pc:sldMkLst>
      </pc:sldChg>
      <pc:sldChg chg="modSp mod">
        <pc:chgData name="teng zhu" userId="9c2872c78aad6331" providerId="LiveId" clId="{FEC8796D-ECF3-4B52-A780-919F2F3333A0}" dt="2025-10-22T14:55:39.589" v="326" actId="20577"/>
        <pc:sldMkLst>
          <pc:docMk/>
          <pc:sldMk cId="2911288804" sldId="273"/>
        </pc:sldMkLst>
        <pc:spChg chg="mod">
          <ac:chgData name="teng zhu" userId="9c2872c78aad6331" providerId="LiveId" clId="{FEC8796D-ECF3-4B52-A780-919F2F3333A0}" dt="2025-10-22T14:55:39.589" v="326" actId="20577"/>
          <ac:spMkLst>
            <pc:docMk/>
            <pc:sldMk cId="2911288804" sldId="273"/>
            <ac:spMk id="2" creationId="{6CB71ABD-85A7-DF20-632A-603982F536BE}"/>
          </ac:spMkLst>
        </pc:spChg>
      </pc:sldChg>
      <pc:sldChg chg="addSp delSp modSp mod modAnim">
        <pc:chgData name="teng zhu" userId="9c2872c78aad6331" providerId="LiveId" clId="{FEC8796D-ECF3-4B52-A780-919F2F3333A0}" dt="2025-10-22T15:16:26.847" v="733"/>
        <pc:sldMkLst>
          <pc:docMk/>
          <pc:sldMk cId="2426692626" sldId="275"/>
        </pc:sldMkLst>
        <pc:spChg chg="mod">
          <ac:chgData name="teng zhu" userId="9c2872c78aad6331" providerId="LiveId" clId="{FEC8796D-ECF3-4B52-A780-919F2F3333A0}" dt="2025-10-22T14:55:50.787" v="379" actId="20577"/>
          <ac:spMkLst>
            <pc:docMk/>
            <pc:sldMk cId="2426692626" sldId="275"/>
            <ac:spMk id="2" creationId="{09432C3D-A9AF-E969-19C8-89F1276A0AEE}"/>
          </ac:spMkLst>
        </pc:spChg>
        <pc:spChg chg="mod topLvl">
          <ac:chgData name="teng zhu" userId="9c2872c78aad6331" providerId="LiveId" clId="{FEC8796D-ECF3-4B52-A780-919F2F3333A0}" dt="2025-10-22T15:15:49.822" v="725" actId="164"/>
          <ac:spMkLst>
            <pc:docMk/>
            <pc:sldMk cId="2426692626" sldId="275"/>
            <ac:spMk id="6" creationId="{4578CA42-F002-4CD1-3246-40B688721BE3}"/>
          </ac:spMkLst>
        </pc:spChg>
        <pc:spChg chg="mod topLvl">
          <ac:chgData name="teng zhu" userId="9c2872c78aad6331" providerId="LiveId" clId="{FEC8796D-ECF3-4B52-A780-919F2F3333A0}" dt="2025-10-22T15:15:49.822" v="725" actId="164"/>
          <ac:spMkLst>
            <pc:docMk/>
            <pc:sldMk cId="2426692626" sldId="275"/>
            <ac:spMk id="7" creationId="{85CB5CBB-6F1B-E128-D62F-D651CDAA633D}"/>
          </ac:spMkLst>
        </pc:spChg>
        <pc:spChg chg="add mod topLvl">
          <ac:chgData name="teng zhu" userId="9c2872c78aad6331" providerId="LiveId" clId="{FEC8796D-ECF3-4B52-A780-919F2F3333A0}" dt="2025-10-22T15:15:45.576" v="724" actId="165"/>
          <ac:spMkLst>
            <pc:docMk/>
            <pc:sldMk cId="2426692626" sldId="275"/>
            <ac:spMk id="8" creationId="{25B78E7A-68AE-34B4-2948-EF6AEBA8B957}"/>
          </ac:spMkLst>
        </pc:spChg>
        <pc:spChg chg="add mod topLvl">
          <ac:chgData name="teng zhu" userId="9c2872c78aad6331" providerId="LiveId" clId="{FEC8796D-ECF3-4B52-A780-919F2F3333A0}" dt="2025-10-22T15:15:45.576" v="724" actId="165"/>
          <ac:spMkLst>
            <pc:docMk/>
            <pc:sldMk cId="2426692626" sldId="275"/>
            <ac:spMk id="10" creationId="{CF0D6E6D-BA10-0328-71BD-B9593B01EDBC}"/>
          </ac:spMkLst>
        </pc:spChg>
        <pc:spChg chg="add mod topLvl">
          <ac:chgData name="teng zhu" userId="9c2872c78aad6331" providerId="LiveId" clId="{FEC8796D-ECF3-4B52-A780-919F2F3333A0}" dt="2025-10-22T15:15:45.576" v="724" actId="165"/>
          <ac:spMkLst>
            <pc:docMk/>
            <pc:sldMk cId="2426692626" sldId="275"/>
            <ac:spMk id="11" creationId="{9EF6FC4C-FA35-50BC-AFE2-56F15C5E11EC}"/>
          </ac:spMkLst>
        </pc:spChg>
        <pc:spChg chg="add mod topLvl">
          <ac:chgData name="teng zhu" userId="9c2872c78aad6331" providerId="LiveId" clId="{FEC8796D-ECF3-4B52-A780-919F2F3333A0}" dt="2025-10-22T15:15:45.576" v="724" actId="165"/>
          <ac:spMkLst>
            <pc:docMk/>
            <pc:sldMk cId="2426692626" sldId="275"/>
            <ac:spMk id="12" creationId="{D1B92C40-9A2B-6E05-6DDC-718D53CF3D77}"/>
          </ac:spMkLst>
        </pc:spChg>
        <pc:spChg chg="add mod">
          <ac:chgData name="teng zhu" userId="9c2872c78aad6331" providerId="LiveId" clId="{FEC8796D-ECF3-4B52-A780-919F2F3333A0}" dt="2025-10-22T15:13:05.077" v="596" actId="108"/>
          <ac:spMkLst>
            <pc:docMk/>
            <pc:sldMk cId="2426692626" sldId="275"/>
            <ac:spMk id="17" creationId="{EF636EC7-B097-0E99-46C6-523C58A24D7C}"/>
          </ac:spMkLst>
        </pc:spChg>
        <pc:spChg chg="add mod">
          <ac:chgData name="teng zhu" userId="9c2872c78aad6331" providerId="LiveId" clId="{FEC8796D-ECF3-4B52-A780-919F2F3333A0}" dt="2025-10-22T15:13:05.077" v="596" actId="108"/>
          <ac:spMkLst>
            <pc:docMk/>
            <pc:sldMk cId="2426692626" sldId="275"/>
            <ac:spMk id="18" creationId="{79F3169C-D364-0CE3-08C7-06D69CFCCBE5}"/>
          </ac:spMkLst>
        </pc:spChg>
        <pc:spChg chg="add mod">
          <ac:chgData name="teng zhu" userId="9c2872c78aad6331" providerId="LiveId" clId="{FEC8796D-ECF3-4B52-A780-919F2F3333A0}" dt="2025-10-22T15:13:43.619" v="606" actId="164"/>
          <ac:spMkLst>
            <pc:docMk/>
            <pc:sldMk cId="2426692626" sldId="275"/>
            <ac:spMk id="20" creationId="{32F7AC5A-1595-EC75-040D-BF8B9FFEFFDF}"/>
          </ac:spMkLst>
        </pc:spChg>
        <pc:spChg chg="add mod">
          <ac:chgData name="teng zhu" userId="9c2872c78aad6331" providerId="LiveId" clId="{FEC8796D-ECF3-4B52-A780-919F2F3333A0}" dt="2025-10-22T15:15:12.525" v="716" actId="164"/>
          <ac:spMkLst>
            <pc:docMk/>
            <pc:sldMk cId="2426692626" sldId="275"/>
            <ac:spMk id="23" creationId="{231875BB-3872-7D1A-20CE-B68ACFE82F83}"/>
          </ac:spMkLst>
        </pc:spChg>
        <pc:spChg chg="add mod">
          <ac:chgData name="teng zhu" userId="9c2872c78aad6331" providerId="LiveId" clId="{FEC8796D-ECF3-4B52-A780-919F2F3333A0}" dt="2025-10-22T15:15:12.525" v="716" actId="164"/>
          <ac:spMkLst>
            <pc:docMk/>
            <pc:sldMk cId="2426692626" sldId="275"/>
            <ac:spMk id="24" creationId="{C4F1A5B2-25B0-56C4-BB26-E1AA00294C03}"/>
          </ac:spMkLst>
        </pc:spChg>
        <pc:spChg chg="add mod">
          <ac:chgData name="teng zhu" userId="9c2872c78aad6331" providerId="LiveId" clId="{FEC8796D-ECF3-4B52-A780-919F2F3333A0}" dt="2025-10-22T15:15:12.525" v="716" actId="164"/>
          <ac:spMkLst>
            <pc:docMk/>
            <pc:sldMk cId="2426692626" sldId="275"/>
            <ac:spMk id="25" creationId="{E9AB7E48-702A-DCC2-A676-EB509A830FE7}"/>
          </ac:spMkLst>
        </pc:spChg>
        <pc:grpChg chg="del mod">
          <ac:chgData name="teng zhu" userId="9c2872c78aad6331" providerId="LiveId" clId="{FEC8796D-ECF3-4B52-A780-919F2F3333A0}" dt="2025-10-22T14:56:41.648" v="469" actId="165"/>
          <ac:grpSpMkLst>
            <pc:docMk/>
            <pc:sldMk cId="2426692626" sldId="275"/>
            <ac:grpSpMk id="5" creationId="{AD678AD5-8A1B-8305-5CBE-376F44771115}"/>
          </ac:grpSpMkLst>
        </pc:grpChg>
        <pc:grpChg chg="add mod">
          <ac:chgData name="teng zhu" userId="9c2872c78aad6331" providerId="LiveId" clId="{FEC8796D-ECF3-4B52-A780-919F2F3333A0}" dt="2025-10-22T15:13:43.619" v="606" actId="164"/>
          <ac:grpSpMkLst>
            <pc:docMk/>
            <pc:sldMk cId="2426692626" sldId="275"/>
            <ac:grpSpMk id="19" creationId="{9A43FDBB-6208-1F30-07D0-1905A48F5915}"/>
          </ac:grpSpMkLst>
        </pc:grpChg>
        <pc:grpChg chg="add mod">
          <ac:chgData name="teng zhu" userId="9c2872c78aad6331" providerId="LiveId" clId="{FEC8796D-ECF3-4B52-A780-919F2F3333A0}" dt="2025-10-22T15:15:12.525" v="716" actId="164"/>
          <ac:grpSpMkLst>
            <pc:docMk/>
            <pc:sldMk cId="2426692626" sldId="275"/>
            <ac:grpSpMk id="21" creationId="{C6114D61-657F-81B2-8334-8764168FBABD}"/>
          </ac:grpSpMkLst>
        </pc:grpChg>
        <pc:grpChg chg="add del mod">
          <ac:chgData name="teng zhu" userId="9c2872c78aad6331" providerId="LiveId" clId="{FEC8796D-ECF3-4B52-A780-919F2F3333A0}" dt="2025-10-22T15:15:45.576" v="724" actId="165"/>
          <ac:grpSpMkLst>
            <pc:docMk/>
            <pc:sldMk cId="2426692626" sldId="275"/>
            <ac:grpSpMk id="22" creationId="{625A07F4-FFB8-43E3-BC44-08F58956987A}"/>
          </ac:grpSpMkLst>
        </pc:grpChg>
        <pc:grpChg chg="add mod">
          <ac:chgData name="teng zhu" userId="9c2872c78aad6331" providerId="LiveId" clId="{FEC8796D-ECF3-4B52-A780-919F2F3333A0}" dt="2025-10-22T15:15:12.525" v="716" actId="164"/>
          <ac:grpSpMkLst>
            <pc:docMk/>
            <pc:sldMk cId="2426692626" sldId="275"/>
            <ac:grpSpMk id="26" creationId="{98A6E686-9EFE-658F-4CFB-7B6030C742D2}"/>
          </ac:grpSpMkLst>
        </pc:grpChg>
        <pc:grpChg chg="add mod">
          <ac:chgData name="teng zhu" userId="9c2872c78aad6331" providerId="LiveId" clId="{FEC8796D-ECF3-4B52-A780-919F2F3333A0}" dt="2025-10-22T15:15:49.822" v="725" actId="164"/>
          <ac:grpSpMkLst>
            <pc:docMk/>
            <pc:sldMk cId="2426692626" sldId="275"/>
            <ac:grpSpMk id="27" creationId="{1FD6157B-1718-7690-B39C-E9F7EA5F3B56}"/>
          </ac:grpSpMkLst>
        </pc:grpChg>
        <pc:graphicFrameChg chg="add del mod modGraphic">
          <ac:chgData name="teng zhu" userId="9c2872c78aad6331" providerId="LiveId" clId="{FEC8796D-ECF3-4B52-A780-919F2F3333A0}" dt="2025-10-22T14:56:19.634" v="460" actId="18245"/>
          <ac:graphicFrameMkLst>
            <pc:docMk/>
            <pc:sldMk cId="2426692626" sldId="275"/>
            <ac:graphicFrameMk id="3" creationId="{1BD3901E-67CE-31FA-9EEE-2E46817C4588}"/>
          </ac:graphicFrameMkLst>
        </pc:graphicFrameChg>
        <pc:cxnChg chg="add del mod">
          <ac:chgData name="teng zhu" userId="9c2872c78aad6331" providerId="LiveId" clId="{FEC8796D-ECF3-4B52-A780-919F2F3333A0}" dt="2025-10-22T14:59:11.021" v="566" actId="478"/>
          <ac:cxnSpMkLst>
            <pc:docMk/>
            <pc:sldMk cId="2426692626" sldId="275"/>
            <ac:cxnSpMk id="14" creationId="{B44403BA-2FAA-BA22-B32A-B4658CBF2A6D}"/>
          </ac:cxnSpMkLst>
        </pc:cxnChg>
        <pc:cxnChg chg="add del mod">
          <ac:chgData name="teng zhu" userId="9c2872c78aad6331" providerId="LiveId" clId="{FEC8796D-ECF3-4B52-A780-919F2F3333A0}" dt="2025-10-22T15:11:35.451" v="570" actId="478"/>
          <ac:cxnSpMkLst>
            <pc:docMk/>
            <pc:sldMk cId="2426692626" sldId="275"/>
            <ac:cxnSpMk id="16" creationId="{7B8F159F-C95B-0A0C-7F66-268F46A65EB0}"/>
          </ac:cxnSpMkLst>
        </pc:cxnChg>
      </pc:sldChg>
      <pc:sldChg chg="modSp mod">
        <pc:chgData name="teng zhu" userId="9c2872c78aad6331" providerId="LiveId" clId="{FEC8796D-ECF3-4B52-A780-919F2F3333A0}" dt="2025-10-22T15:33:15.233" v="1451" actId="1076"/>
        <pc:sldMkLst>
          <pc:docMk/>
          <pc:sldMk cId="1823707554" sldId="592"/>
        </pc:sldMkLst>
        <pc:grpChg chg="mod">
          <ac:chgData name="teng zhu" userId="9c2872c78aad6331" providerId="LiveId" clId="{FEC8796D-ECF3-4B52-A780-919F2F3333A0}" dt="2025-10-22T15:33:15.233" v="1451" actId="1076"/>
          <ac:grpSpMkLst>
            <pc:docMk/>
            <pc:sldMk cId="1823707554" sldId="592"/>
            <ac:grpSpMk id="16" creationId="{4759164C-8E6E-AE46-F5C1-FA528715DBA8}"/>
          </ac:grpSpMkLst>
        </pc:grpChg>
      </pc:sldChg>
      <pc:sldChg chg="addSp delSp modSp mod">
        <pc:chgData name="teng zhu" userId="9c2872c78aad6331" providerId="LiveId" clId="{FEC8796D-ECF3-4B52-A780-919F2F3333A0}" dt="2025-10-22T15:28:33.461" v="1313" actId="403"/>
        <pc:sldMkLst>
          <pc:docMk/>
          <pc:sldMk cId="2536520311" sldId="593"/>
        </pc:sldMkLst>
        <pc:spChg chg="mod">
          <ac:chgData name="teng zhu" userId="9c2872c78aad6331" providerId="LiveId" clId="{FEC8796D-ECF3-4B52-A780-919F2F3333A0}" dt="2025-10-22T15:21:37.569" v="794" actId="20577"/>
          <ac:spMkLst>
            <pc:docMk/>
            <pc:sldMk cId="2536520311" sldId="593"/>
            <ac:spMk id="2" creationId="{54179DF5-3167-ABB5-E905-8BBFF30C3449}"/>
          </ac:spMkLst>
        </pc:spChg>
        <pc:spChg chg="add del mod">
          <ac:chgData name="teng zhu" userId="9c2872c78aad6331" providerId="LiveId" clId="{FEC8796D-ECF3-4B52-A780-919F2F3333A0}" dt="2025-10-22T15:27:47.961" v="1295" actId="12084"/>
          <ac:spMkLst>
            <pc:docMk/>
            <pc:sldMk cId="2536520311" sldId="593"/>
            <ac:spMk id="7" creationId="{45022557-CC4A-DA5C-C6FE-D2F9581CD917}"/>
          </ac:spMkLst>
        </pc:spChg>
        <pc:spChg chg="mod">
          <ac:chgData name="teng zhu" userId="9c2872c78aad6331" providerId="LiveId" clId="{FEC8796D-ECF3-4B52-A780-919F2F3333A0}" dt="2025-10-22T15:27:19.069" v="1277"/>
          <ac:spMkLst>
            <pc:docMk/>
            <pc:sldMk cId="2536520311" sldId="593"/>
            <ac:spMk id="16" creationId="{27109E59-A898-3C12-1D8F-74174AB59497}"/>
          </ac:spMkLst>
        </pc:spChg>
        <pc:spChg chg="mod">
          <ac:chgData name="teng zhu" userId="9c2872c78aad6331" providerId="LiveId" clId="{FEC8796D-ECF3-4B52-A780-919F2F3333A0}" dt="2025-10-22T15:27:19.069" v="1277"/>
          <ac:spMkLst>
            <pc:docMk/>
            <pc:sldMk cId="2536520311" sldId="593"/>
            <ac:spMk id="21" creationId="{111063D3-8F7D-53F3-75D6-DDE7D484D2AC}"/>
          </ac:spMkLst>
        </pc:spChg>
        <pc:spChg chg="mod">
          <ac:chgData name="teng zhu" userId="9c2872c78aad6331" providerId="LiveId" clId="{FEC8796D-ECF3-4B52-A780-919F2F3333A0}" dt="2025-10-22T15:27:19.069" v="1277"/>
          <ac:spMkLst>
            <pc:docMk/>
            <pc:sldMk cId="2536520311" sldId="593"/>
            <ac:spMk id="22" creationId="{7077065A-C880-305C-33BB-280346ECFF11}"/>
          </ac:spMkLst>
        </pc:spChg>
        <pc:spChg chg="mod">
          <ac:chgData name="teng zhu" userId="9c2872c78aad6331" providerId="LiveId" clId="{FEC8796D-ECF3-4B52-A780-919F2F3333A0}" dt="2025-10-22T15:27:19.069" v="1277"/>
          <ac:spMkLst>
            <pc:docMk/>
            <pc:sldMk cId="2536520311" sldId="593"/>
            <ac:spMk id="25" creationId="{420321FD-4DE2-C6A1-68BE-845228DB4F5E}"/>
          </ac:spMkLst>
        </pc:spChg>
        <pc:spChg chg="mod">
          <ac:chgData name="teng zhu" userId="9c2872c78aad6331" providerId="LiveId" clId="{FEC8796D-ECF3-4B52-A780-919F2F3333A0}" dt="2025-10-22T15:27:19.069" v="1277"/>
          <ac:spMkLst>
            <pc:docMk/>
            <pc:sldMk cId="2536520311" sldId="593"/>
            <ac:spMk id="29" creationId="{1AFA8FDF-75BE-3857-BC42-7AC24EF07E36}"/>
          </ac:spMkLst>
        </pc:spChg>
        <pc:spChg chg="mod">
          <ac:chgData name="teng zhu" userId="9c2872c78aad6331" providerId="LiveId" clId="{FEC8796D-ECF3-4B52-A780-919F2F3333A0}" dt="2025-10-22T15:27:19.069" v="1277"/>
          <ac:spMkLst>
            <pc:docMk/>
            <pc:sldMk cId="2536520311" sldId="593"/>
            <ac:spMk id="30" creationId="{823359BF-39F4-0D65-B443-76721EF56241}"/>
          </ac:spMkLst>
        </pc:spChg>
        <pc:spChg chg="mod">
          <ac:chgData name="teng zhu" userId="9c2872c78aad6331" providerId="LiveId" clId="{FEC8796D-ECF3-4B52-A780-919F2F3333A0}" dt="2025-10-22T15:27:19.069" v="1277"/>
          <ac:spMkLst>
            <pc:docMk/>
            <pc:sldMk cId="2536520311" sldId="593"/>
            <ac:spMk id="31" creationId="{91B0FD85-2058-36C5-7026-B5BDE1B165D9}"/>
          </ac:spMkLst>
        </pc:spChg>
        <pc:spChg chg="mod">
          <ac:chgData name="teng zhu" userId="9c2872c78aad6331" providerId="LiveId" clId="{FEC8796D-ECF3-4B52-A780-919F2F3333A0}" dt="2025-10-22T15:27:19.069" v="1277"/>
          <ac:spMkLst>
            <pc:docMk/>
            <pc:sldMk cId="2536520311" sldId="593"/>
            <ac:spMk id="33" creationId="{F11BCFC6-7778-1622-CE6B-E5D215D0E28B}"/>
          </ac:spMkLst>
        </pc:spChg>
        <pc:spChg chg="mod">
          <ac:chgData name="teng zhu" userId="9c2872c78aad6331" providerId="LiveId" clId="{FEC8796D-ECF3-4B52-A780-919F2F3333A0}" dt="2025-10-22T15:27:19.069" v="1277"/>
          <ac:spMkLst>
            <pc:docMk/>
            <pc:sldMk cId="2536520311" sldId="593"/>
            <ac:spMk id="37" creationId="{7ED004B0-8DEC-899D-988F-28BA23BD97AA}"/>
          </ac:spMkLst>
        </pc:spChg>
        <pc:spChg chg="mod">
          <ac:chgData name="teng zhu" userId="9c2872c78aad6331" providerId="LiveId" clId="{FEC8796D-ECF3-4B52-A780-919F2F3333A0}" dt="2025-10-22T15:27:19.069" v="1277"/>
          <ac:spMkLst>
            <pc:docMk/>
            <pc:sldMk cId="2536520311" sldId="593"/>
            <ac:spMk id="43" creationId="{BC7BDAF1-1DC8-B075-879E-11E983C2587E}"/>
          </ac:spMkLst>
        </pc:spChg>
        <pc:spChg chg="mod">
          <ac:chgData name="teng zhu" userId="9c2872c78aad6331" providerId="LiveId" clId="{FEC8796D-ECF3-4B52-A780-919F2F3333A0}" dt="2025-10-22T15:28:33.461" v="1313" actId="403"/>
          <ac:spMkLst>
            <pc:docMk/>
            <pc:sldMk cId="2536520311" sldId="593"/>
            <ac:spMk id="46" creationId="{F2BC095B-A96C-A8F3-F89F-1547E05AF4C2}"/>
          </ac:spMkLst>
        </pc:spChg>
        <pc:spChg chg="mod">
          <ac:chgData name="teng zhu" userId="9c2872c78aad6331" providerId="LiveId" clId="{FEC8796D-ECF3-4B52-A780-919F2F3333A0}" dt="2025-10-22T15:28:33.461" v="1313" actId="403"/>
          <ac:spMkLst>
            <pc:docMk/>
            <pc:sldMk cId="2536520311" sldId="593"/>
            <ac:spMk id="47" creationId="{D702D0C5-CB76-AF98-1544-78ECC85F8DD8}"/>
          </ac:spMkLst>
        </pc:spChg>
        <pc:spChg chg="mod">
          <ac:chgData name="teng zhu" userId="9c2872c78aad6331" providerId="LiveId" clId="{FEC8796D-ECF3-4B52-A780-919F2F3333A0}" dt="2025-10-22T15:28:33.461" v="1313" actId="403"/>
          <ac:spMkLst>
            <pc:docMk/>
            <pc:sldMk cId="2536520311" sldId="593"/>
            <ac:spMk id="48" creationId="{E456B348-5E78-83A0-1B64-A27B0612238F}"/>
          </ac:spMkLst>
        </pc:spChg>
        <pc:spChg chg="mod">
          <ac:chgData name="teng zhu" userId="9c2872c78aad6331" providerId="LiveId" clId="{FEC8796D-ECF3-4B52-A780-919F2F3333A0}" dt="2025-10-22T15:28:33.461" v="1313" actId="403"/>
          <ac:spMkLst>
            <pc:docMk/>
            <pc:sldMk cId="2536520311" sldId="593"/>
            <ac:spMk id="49" creationId="{30D0FBCB-44BA-6ED3-2444-68E088A11776}"/>
          </ac:spMkLst>
        </pc:spChg>
        <pc:spChg chg="mod">
          <ac:chgData name="teng zhu" userId="9c2872c78aad6331" providerId="LiveId" clId="{FEC8796D-ECF3-4B52-A780-919F2F3333A0}" dt="2025-10-22T15:28:33.461" v="1313" actId="403"/>
          <ac:spMkLst>
            <pc:docMk/>
            <pc:sldMk cId="2536520311" sldId="593"/>
            <ac:spMk id="50" creationId="{7CC79EDF-A468-4745-741C-ED07EB4C98C7}"/>
          </ac:spMkLst>
        </pc:spChg>
        <pc:spChg chg="mod">
          <ac:chgData name="teng zhu" userId="9c2872c78aad6331" providerId="LiveId" clId="{FEC8796D-ECF3-4B52-A780-919F2F3333A0}" dt="2025-10-22T15:28:33.461" v="1313" actId="403"/>
          <ac:spMkLst>
            <pc:docMk/>
            <pc:sldMk cId="2536520311" sldId="593"/>
            <ac:spMk id="51" creationId="{32B2097C-20ED-6AF6-C54F-33FC8EE429DA}"/>
          </ac:spMkLst>
        </pc:spChg>
        <pc:spChg chg="mod">
          <ac:chgData name="teng zhu" userId="9c2872c78aad6331" providerId="LiveId" clId="{FEC8796D-ECF3-4B52-A780-919F2F3333A0}" dt="2025-10-22T15:28:33.461" v="1313" actId="403"/>
          <ac:spMkLst>
            <pc:docMk/>
            <pc:sldMk cId="2536520311" sldId="593"/>
            <ac:spMk id="52" creationId="{95C57E21-D425-EBBE-32D3-CBD63C087EF2}"/>
          </ac:spMkLst>
        </pc:spChg>
        <pc:spChg chg="mod">
          <ac:chgData name="teng zhu" userId="9c2872c78aad6331" providerId="LiveId" clId="{FEC8796D-ECF3-4B52-A780-919F2F3333A0}" dt="2025-10-22T15:28:33.461" v="1313" actId="403"/>
          <ac:spMkLst>
            <pc:docMk/>
            <pc:sldMk cId="2536520311" sldId="593"/>
            <ac:spMk id="53" creationId="{CD59EB10-8F63-66C6-3B1B-EC66F84C167A}"/>
          </ac:spMkLst>
        </pc:spChg>
        <pc:grpChg chg="mod">
          <ac:chgData name="teng zhu" userId="9c2872c78aad6331" providerId="LiveId" clId="{FEC8796D-ECF3-4B52-A780-919F2F3333A0}" dt="2025-10-22T15:27:19.084" v="1280"/>
          <ac:grpSpMkLst>
            <pc:docMk/>
            <pc:sldMk cId="2536520311" sldId="593"/>
            <ac:grpSpMk id="9" creationId="{1B895737-CC84-C753-1D7A-FF8CEE8D71D1}"/>
          </ac:grpSpMkLst>
        </pc:grpChg>
        <pc:grpChg chg="mod">
          <ac:chgData name="teng zhu" userId="9c2872c78aad6331" providerId="LiveId" clId="{FEC8796D-ECF3-4B52-A780-919F2F3333A0}" dt="2025-10-22T15:28:32.459" v="1312" actId="1076"/>
          <ac:grpSpMkLst>
            <pc:docMk/>
            <pc:sldMk cId="2536520311" sldId="593"/>
            <ac:grpSpMk id="45" creationId="{6BB8033D-AF68-4910-9517-6A45D8BA3BED}"/>
          </ac:grpSpMkLst>
        </pc:grpChg>
        <pc:graphicFrameChg chg="add mod">
          <ac:chgData name="teng zhu" userId="9c2872c78aad6331" providerId="LiveId" clId="{FEC8796D-ECF3-4B52-A780-919F2F3333A0}" dt="2025-10-22T15:27:04.984" v="1275" actId="14100"/>
          <ac:graphicFrameMkLst>
            <pc:docMk/>
            <pc:sldMk cId="2536520311" sldId="593"/>
            <ac:graphicFrameMk id="8" creationId="{16608A2D-255C-728C-244E-80654119CD3A}"/>
          </ac:graphicFrameMkLst>
        </pc:graphicFrameChg>
        <pc:graphicFrameChg chg="add del mod">
          <ac:chgData name="teng zhu" userId="9c2872c78aad6331" providerId="LiveId" clId="{FEC8796D-ECF3-4B52-A780-919F2F3333A0}" dt="2025-10-22T15:28:01.915" v="1301" actId="18245"/>
          <ac:graphicFrameMkLst>
            <pc:docMk/>
            <pc:sldMk cId="2536520311" sldId="593"/>
            <ac:graphicFrameMk id="44" creationId="{ECC9F95E-9BA0-ABAA-93D2-508F5CD0DE4A}"/>
          </ac:graphicFrameMkLst>
        </pc:graphicFrameChg>
        <pc:picChg chg="add del mod">
          <ac:chgData name="teng zhu" userId="9c2872c78aad6331" providerId="LiveId" clId="{FEC8796D-ECF3-4B52-A780-919F2F3333A0}" dt="2025-10-22T15:23:46.267" v="798" actId="478"/>
          <ac:picMkLst>
            <pc:docMk/>
            <pc:sldMk cId="2536520311" sldId="593"/>
            <ac:picMk id="5" creationId="{65D3E130-9EC5-51AC-DA28-3FE62A0979F3}"/>
          </ac:picMkLst>
        </pc:picChg>
      </pc:sldChg>
      <pc:sldChg chg="addSp modSp mod">
        <pc:chgData name="teng zhu" userId="9c2872c78aad6331" providerId="LiveId" clId="{FEC8796D-ECF3-4B52-A780-919F2F3333A0}" dt="2025-10-22T15:38:55.384" v="1804" actId="20577"/>
        <pc:sldMkLst>
          <pc:docMk/>
          <pc:sldMk cId="1566106430" sldId="594"/>
        </pc:sldMkLst>
        <pc:spChg chg="mod">
          <ac:chgData name="teng zhu" userId="9c2872c78aad6331" providerId="LiveId" clId="{FEC8796D-ECF3-4B52-A780-919F2F3333A0}" dt="2025-10-22T15:38:55.384" v="1804" actId="20577"/>
          <ac:spMkLst>
            <pc:docMk/>
            <pc:sldMk cId="1566106430" sldId="594"/>
            <ac:spMk id="2" creationId="{CC8935BC-F0D5-0C7D-B432-98838648FC6A}"/>
          </ac:spMkLst>
        </pc:spChg>
        <pc:picChg chg="add mod">
          <ac:chgData name="teng zhu" userId="9c2872c78aad6331" providerId="LiveId" clId="{FEC8796D-ECF3-4B52-A780-919F2F3333A0}" dt="2025-10-22T15:37:18.747" v="1575" actId="1076"/>
          <ac:picMkLst>
            <pc:docMk/>
            <pc:sldMk cId="1566106430" sldId="594"/>
            <ac:picMk id="3" creationId="{40A300C6-5FCC-5AFC-D378-78430395CF91}"/>
          </ac:picMkLst>
        </pc:picChg>
      </pc:sldChg>
      <pc:sldChg chg="addSp modSp mod">
        <pc:chgData name="teng zhu" userId="9c2872c78aad6331" providerId="LiveId" clId="{FEC8796D-ECF3-4B52-A780-919F2F3333A0}" dt="2025-10-22T15:39:04.106" v="1825" actId="20577"/>
        <pc:sldMkLst>
          <pc:docMk/>
          <pc:sldMk cId="287104855" sldId="595"/>
        </pc:sldMkLst>
        <pc:spChg chg="mod">
          <ac:chgData name="teng zhu" userId="9c2872c78aad6331" providerId="LiveId" clId="{FEC8796D-ECF3-4B52-A780-919F2F3333A0}" dt="2025-10-22T15:39:04.106" v="1825" actId="20577"/>
          <ac:spMkLst>
            <pc:docMk/>
            <pc:sldMk cId="287104855" sldId="595"/>
            <ac:spMk id="2" creationId="{A0C5CD2F-1206-7DBB-212A-0B6D6356089A}"/>
          </ac:spMkLst>
        </pc:spChg>
        <pc:picChg chg="add mod">
          <ac:chgData name="teng zhu" userId="9c2872c78aad6331" providerId="LiveId" clId="{FEC8796D-ECF3-4B52-A780-919F2F3333A0}" dt="2025-10-22T15:38:25.027" v="1759" actId="1076"/>
          <ac:picMkLst>
            <pc:docMk/>
            <pc:sldMk cId="287104855" sldId="595"/>
            <ac:picMk id="3" creationId="{A83DE637-1946-3733-6051-A3DFB8E56E29}"/>
          </ac:picMkLst>
        </pc:picChg>
      </pc:sldChg>
      <pc:sldChg chg="del">
        <pc:chgData name="teng zhu" userId="9c2872c78aad6331" providerId="LiveId" clId="{FEC8796D-ECF3-4B52-A780-919F2F3333A0}" dt="2025-10-22T15:54:48.941" v="2607" actId="47"/>
        <pc:sldMkLst>
          <pc:docMk/>
          <pc:sldMk cId="3564704646" sldId="596"/>
        </pc:sldMkLst>
      </pc:sldChg>
      <pc:sldChg chg="addSp modSp mod modAnim">
        <pc:chgData name="teng zhu" userId="9c2872c78aad6331" providerId="LiveId" clId="{FEC8796D-ECF3-4B52-A780-919F2F3333A0}" dt="2025-10-22T14:54:38.414" v="250"/>
        <pc:sldMkLst>
          <pc:docMk/>
          <pc:sldMk cId="404312098" sldId="597"/>
        </pc:sldMkLst>
        <pc:spChg chg="mod">
          <ac:chgData name="teng zhu" userId="9c2872c78aad6331" providerId="LiveId" clId="{FEC8796D-ECF3-4B52-A780-919F2F3333A0}" dt="2025-10-22T14:53:45.042" v="9" actId="1076"/>
          <ac:spMkLst>
            <pc:docMk/>
            <pc:sldMk cId="404312098" sldId="597"/>
            <ac:spMk id="6" creationId="{024E52D7-0FAD-70CF-6ADC-E5D1136A706F}"/>
          </ac:spMkLst>
        </pc:spChg>
        <pc:spChg chg="add mod">
          <ac:chgData name="teng zhu" userId="9c2872c78aad6331" providerId="LiveId" clId="{FEC8796D-ECF3-4B52-A780-919F2F3333A0}" dt="2025-10-22T14:53:43.250" v="7" actId="2085"/>
          <ac:spMkLst>
            <pc:docMk/>
            <pc:sldMk cId="404312098" sldId="597"/>
            <ac:spMk id="10" creationId="{A3F40770-8D87-DFE2-7464-ACDA507D65E2}"/>
          </ac:spMkLst>
        </pc:spChg>
        <pc:spChg chg="add mod">
          <ac:chgData name="teng zhu" userId="9c2872c78aad6331" providerId="LiveId" clId="{FEC8796D-ECF3-4B52-A780-919F2F3333A0}" dt="2025-10-22T14:54:33.041" v="249" actId="1076"/>
          <ac:spMkLst>
            <pc:docMk/>
            <pc:sldMk cId="404312098" sldId="597"/>
            <ac:spMk id="15" creationId="{2967BE3E-11B4-3E17-4EDE-D9EA9734549D}"/>
          </ac:spMkLst>
        </pc:spChg>
        <pc:spChg chg="mod">
          <ac:chgData name="teng zhu" userId="9c2872c78aad6331" providerId="LiveId" clId="{FEC8796D-ECF3-4B52-A780-919F2F3333A0}" dt="2025-10-22T14:53:12.801" v="2" actId="164"/>
          <ac:spMkLst>
            <pc:docMk/>
            <pc:sldMk cId="404312098" sldId="597"/>
            <ac:spMk id="23" creationId="{0BDE4817-EBE6-2189-6E51-567FF4FA9338}"/>
          </ac:spMkLst>
        </pc:spChg>
        <pc:grpChg chg="add mod">
          <ac:chgData name="teng zhu" userId="9c2872c78aad6331" providerId="LiveId" clId="{FEC8796D-ECF3-4B52-A780-919F2F3333A0}" dt="2025-10-22T14:53:14.272" v="3" actId="1076"/>
          <ac:grpSpMkLst>
            <pc:docMk/>
            <pc:sldMk cId="404312098" sldId="597"/>
            <ac:grpSpMk id="3" creationId="{A8811F51-62D1-F6E9-8EAE-0369F688747C}"/>
          </ac:grpSpMkLst>
        </pc:grpChg>
        <pc:grpChg chg="mod">
          <ac:chgData name="teng zhu" userId="9c2872c78aad6331" providerId="LiveId" clId="{FEC8796D-ECF3-4B52-A780-919F2F3333A0}" dt="2025-10-22T14:53:12.801" v="2" actId="164"/>
          <ac:grpSpMkLst>
            <pc:docMk/>
            <pc:sldMk cId="404312098" sldId="597"/>
            <ac:grpSpMk id="18" creationId="{C6E4B2BA-ECA9-F490-4EB6-CABB2563CDE7}"/>
          </ac:grpSpMkLst>
        </pc:grpChg>
        <pc:cxnChg chg="mod">
          <ac:chgData name="teng zhu" userId="9c2872c78aad6331" providerId="LiveId" clId="{FEC8796D-ECF3-4B52-A780-919F2F3333A0}" dt="2025-10-22T14:53:45.042" v="9" actId="1076"/>
          <ac:cxnSpMkLst>
            <pc:docMk/>
            <pc:sldMk cId="404312098" sldId="597"/>
            <ac:cxnSpMk id="9" creationId="{47A192CE-1815-5A60-1200-74193A6C1132}"/>
          </ac:cxnSpMkLst>
        </pc:cxnChg>
        <pc:cxnChg chg="mod">
          <ac:chgData name="teng zhu" userId="9c2872c78aad6331" providerId="LiveId" clId="{FEC8796D-ECF3-4B52-A780-919F2F3333A0}" dt="2025-10-22T14:53:12.801" v="2" actId="164"/>
          <ac:cxnSpMkLst>
            <pc:docMk/>
            <pc:sldMk cId="404312098" sldId="597"/>
            <ac:cxnSpMk id="12" creationId="{09EA8995-032F-BDA6-497A-CA933B7AC632}"/>
          </ac:cxnSpMkLst>
        </pc:cxnChg>
        <pc:cxnChg chg="mod">
          <ac:chgData name="teng zhu" userId="9c2872c78aad6331" providerId="LiveId" clId="{FEC8796D-ECF3-4B52-A780-919F2F3333A0}" dt="2025-10-22T14:53:45.042" v="9" actId="1076"/>
          <ac:cxnSpMkLst>
            <pc:docMk/>
            <pc:sldMk cId="404312098" sldId="597"/>
            <ac:cxnSpMk id="20" creationId="{F6B66C17-C046-6CE7-4AA2-53FC2B2689C7}"/>
          </ac:cxnSpMkLst>
        </pc:cxnChg>
      </pc:sldChg>
      <pc:sldChg chg="addSp delSp modSp add mod">
        <pc:chgData name="teng zhu" userId="9c2872c78aad6331" providerId="LiveId" clId="{FEC8796D-ECF3-4B52-A780-919F2F3333A0}" dt="2025-10-22T15:42:32.537" v="2153" actId="20577"/>
        <pc:sldMkLst>
          <pc:docMk/>
          <pc:sldMk cId="306567357" sldId="598"/>
        </pc:sldMkLst>
        <pc:spChg chg="mod">
          <ac:chgData name="teng zhu" userId="9c2872c78aad6331" providerId="LiveId" clId="{FEC8796D-ECF3-4B52-A780-919F2F3333A0}" dt="2025-10-22T15:42:32.537" v="2153" actId="20577"/>
          <ac:spMkLst>
            <pc:docMk/>
            <pc:sldMk cId="306567357" sldId="598"/>
            <ac:spMk id="2" creationId="{9F73F758-76CF-3B45-24CE-50C75ACCDA31}"/>
          </ac:spMkLst>
        </pc:spChg>
        <pc:spChg chg="add del mod">
          <ac:chgData name="teng zhu" userId="9c2872c78aad6331" providerId="LiveId" clId="{FEC8796D-ECF3-4B52-A780-919F2F3333A0}" dt="2025-10-22T15:40:47.987" v="1940" actId="12084"/>
          <ac:spMkLst>
            <pc:docMk/>
            <pc:sldMk cId="306567357" sldId="598"/>
            <ac:spMk id="5" creationId="{C391DEF6-9B7A-7339-4BE7-E33FED3FFEEA}"/>
          </ac:spMkLst>
        </pc:spChg>
        <pc:spChg chg="mod">
          <ac:chgData name="teng zhu" userId="9c2872c78aad6331" providerId="LiveId" clId="{FEC8796D-ECF3-4B52-A780-919F2F3333A0}" dt="2025-10-22T15:41:26.956" v="1951" actId="14100"/>
          <ac:spMkLst>
            <pc:docMk/>
            <pc:sldMk cId="306567357" sldId="598"/>
            <ac:spMk id="8" creationId="{1F3ADBD0-D5F1-E6AC-4C76-383E2406940F}"/>
          </ac:spMkLst>
        </pc:spChg>
        <pc:spChg chg="mod">
          <ac:chgData name="teng zhu" userId="9c2872c78aad6331" providerId="LiveId" clId="{FEC8796D-ECF3-4B52-A780-919F2F3333A0}" dt="2025-10-22T15:41:20.177" v="1949" actId="403"/>
          <ac:spMkLst>
            <pc:docMk/>
            <pc:sldMk cId="306567357" sldId="598"/>
            <ac:spMk id="9" creationId="{92CDA8AD-D342-9EA7-4705-18CD5A8BD798}"/>
          </ac:spMkLst>
        </pc:spChg>
        <pc:spChg chg="mod">
          <ac:chgData name="teng zhu" userId="9c2872c78aad6331" providerId="LiveId" clId="{FEC8796D-ECF3-4B52-A780-919F2F3333A0}" dt="2025-10-22T15:41:26.956" v="1951" actId="14100"/>
          <ac:spMkLst>
            <pc:docMk/>
            <pc:sldMk cId="306567357" sldId="598"/>
            <ac:spMk id="10" creationId="{9CC5FD61-96AE-6553-0204-1AC5E297E0B2}"/>
          </ac:spMkLst>
        </pc:spChg>
        <pc:spChg chg="mod">
          <ac:chgData name="teng zhu" userId="9c2872c78aad6331" providerId="LiveId" clId="{FEC8796D-ECF3-4B52-A780-919F2F3333A0}" dt="2025-10-22T15:41:20.177" v="1949" actId="403"/>
          <ac:spMkLst>
            <pc:docMk/>
            <pc:sldMk cId="306567357" sldId="598"/>
            <ac:spMk id="11" creationId="{19C09520-8758-430C-EEF8-FE32EECE6C52}"/>
          </ac:spMkLst>
        </pc:spChg>
        <pc:spChg chg="mod">
          <ac:chgData name="teng zhu" userId="9c2872c78aad6331" providerId="LiveId" clId="{FEC8796D-ECF3-4B52-A780-919F2F3333A0}" dt="2025-10-22T15:41:26.956" v="1951" actId="14100"/>
          <ac:spMkLst>
            <pc:docMk/>
            <pc:sldMk cId="306567357" sldId="598"/>
            <ac:spMk id="12" creationId="{6014B88B-33CA-16E4-4D90-20CE1765F060}"/>
          </ac:spMkLst>
        </pc:spChg>
        <pc:spChg chg="mod">
          <ac:chgData name="teng zhu" userId="9c2872c78aad6331" providerId="LiveId" clId="{FEC8796D-ECF3-4B52-A780-919F2F3333A0}" dt="2025-10-22T15:41:20.177" v="1949" actId="403"/>
          <ac:spMkLst>
            <pc:docMk/>
            <pc:sldMk cId="306567357" sldId="598"/>
            <ac:spMk id="13" creationId="{F3652913-A194-2A47-3C3D-9D68CA0870D0}"/>
          </ac:spMkLst>
        </pc:spChg>
        <pc:spChg chg="add mod">
          <ac:chgData name="teng zhu" userId="9c2872c78aad6331" providerId="LiveId" clId="{FEC8796D-ECF3-4B52-A780-919F2F3333A0}" dt="2025-10-22T15:42:10.973" v="2067" actId="1076"/>
          <ac:spMkLst>
            <pc:docMk/>
            <pc:sldMk cId="306567357" sldId="598"/>
            <ac:spMk id="14" creationId="{8E4B721E-E8B2-1E6D-F8C0-5ACD728B6830}"/>
          </ac:spMkLst>
        </pc:spChg>
        <pc:grpChg chg="mod">
          <ac:chgData name="teng zhu" userId="9c2872c78aad6331" providerId="LiveId" clId="{FEC8796D-ECF3-4B52-A780-919F2F3333A0}" dt="2025-10-22T15:41:34.914" v="1954" actId="1076"/>
          <ac:grpSpMkLst>
            <pc:docMk/>
            <pc:sldMk cId="306567357" sldId="598"/>
            <ac:grpSpMk id="7" creationId="{728F761F-E686-B08D-43DD-9D688FEE0192}"/>
          </ac:grpSpMkLst>
        </pc:grpChg>
        <pc:graphicFrameChg chg="add del mod">
          <ac:chgData name="teng zhu" userId="9c2872c78aad6331" providerId="LiveId" clId="{FEC8796D-ECF3-4B52-A780-919F2F3333A0}" dt="2025-10-22T15:40:50.185" v="1941" actId="18245"/>
          <ac:graphicFrameMkLst>
            <pc:docMk/>
            <pc:sldMk cId="306567357" sldId="598"/>
            <ac:graphicFrameMk id="6" creationId="{03EDDC6E-A380-9708-36A0-758EFA9D6A6C}"/>
          </ac:graphicFrameMkLst>
        </pc:graphicFrameChg>
      </pc:sldChg>
      <pc:sldChg chg="addSp delSp modSp add mod">
        <pc:chgData name="teng zhu" userId="9c2872c78aad6331" providerId="LiveId" clId="{FEC8796D-ECF3-4B52-A780-919F2F3333A0}" dt="2025-10-22T15:44:17.439" v="2378" actId="1076"/>
        <pc:sldMkLst>
          <pc:docMk/>
          <pc:sldMk cId="616750999" sldId="599"/>
        </pc:sldMkLst>
        <pc:spChg chg="mod">
          <ac:chgData name="teng zhu" userId="9c2872c78aad6331" providerId="LiveId" clId="{FEC8796D-ECF3-4B52-A780-919F2F3333A0}" dt="2025-10-22T15:42:55.930" v="2225" actId="20577"/>
          <ac:spMkLst>
            <pc:docMk/>
            <pc:sldMk cId="616750999" sldId="599"/>
            <ac:spMk id="2" creationId="{9DFA872D-8CDB-5738-DBCF-7617D83D05B7}"/>
          </ac:spMkLst>
        </pc:spChg>
        <pc:spChg chg="mod">
          <ac:chgData name="teng zhu" userId="9c2872c78aad6331" providerId="LiveId" clId="{FEC8796D-ECF3-4B52-A780-919F2F3333A0}" dt="2025-10-22T15:43:51.232" v="2374" actId="18245"/>
          <ac:spMkLst>
            <pc:docMk/>
            <pc:sldMk cId="616750999" sldId="599"/>
            <ac:spMk id="7" creationId="{B839F9FB-4CEA-ED32-114B-75DD9B8F9BE5}"/>
          </ac:spMkLst>
        </pc:spChg>
        <pc:spChg chg="mod">
          <ac:chgData name="teng zhu" userId="9c2872c78aad6331" providerId="LiveId" clId="{FEC8796D-ECF3-4B52-A780-919F2F3333A0}" dt="2025-10-22T15:43:51.232" v="2374" actId="18245"/>
          <ac:spMkLst>
            <pc:docMk/>
            <pc:sldMk cId="616750999" sldId="599"/>
            <ac:spMk id="8" creationId="{200CD704-4A23-E518-6193-5A55A1A116E7}"/>
          </ac:spMkLst>
        </pc:spChg>
        <pc:spChg chg="mod">
          <ac:chgData name="teng zhu" userId="9c2872c78aad6331" providerId="LiveId" clId="{FEC8796D-ECF3-4B52-A780-919F2F3333A0}" dt="2025-10-22T15:43:51.232" v="2374" actId="18245"/>
          <ac:spMkLst>
            <pc:docMk/>
            <pc:sldMk cId="616750999" sldId="599"/>
            <ac:spMk id="9" creationId="{9718A72B-9F08-D33F-1F86-7BFA0BDED23D}"/>
          </ac:spMkLst>
        </pc:spChg>
        <pc:spChg chg="mod">
          <ac:chgData name="teng zhu" userId="9c2872c78aad6331" providerId="LiveId" clId="{FEC8796D-ECF3-4B52-A780-919F2F3333A0}" dt="2025-10-22T15:43:51.232" v="2374" actId="18245"/>
          <ac:spMkLst>
            <pc:docMk/>
            <pc:sldMk cId="616750999" sldId="599"/>
            <ac:spMk id="10" creationId="{4D241899-C77F-A5AA-22F5-2C8AF3A87611}"/>
          </ac:spMkLst>
        </pc:spChg>
        <pc:spChg chg="mod">
          <ac:chgData name="teng zhu" userId="9c2872c78aad6331" providerId="LiveId" clId="{FEC8796D-ECF3-4B52-A780-919F2F3333A0}" dt="2025-10-22T15:43:56.139" v="2376" actId="404"/>
          <ac:spMkLst>
            <pc:docMk/>
            <pc:sldMk cId="616750999" sldId="599"/>
            <ac:spMk id="11" creationId="{47E6032D-C280-F941-04A3-572797168BE7}"/>
          </ac:spMkLst>
        </pc:spChg>
        <pc:spChg chg="mod">
          <ac:chgData name="teng zhu" userId="9c2872c78aad6331" providerId="LiveId" clId="{FEC8796D-ECF3-4B52-A780-919F2F3333A0}" dt="2025-10-22T15:43:56.139" v="2376" actId="404"/>
          <ac:spMkLst>
            <pc:docMk/>
            <pc:sldMk cId="616750999" sldId="599"/>
            <ac:spMk id="12" creationId="{816CFDA2-8536-88D1-64B7-DE34F2044E87}"/>
          </ac:spMkLst>
        </pc:spChg>
        <pc:spChg chg="mod">
          <ac:chgData name="teng zhu" userId="9c2872c78aad6331" providerId="LiveId" clId="{FEC8796D-ECF3-4B52-A780-919F2F3333A0}" dt="2025-10-22T15:43:56.139" v="2376" actId="404"/>
          <ac:spMkLst>
            <pc:docMk/>
            <pc:sldMk cId="616750999" sldId="599"/>
            <ac:spMk id="13" creationId="{A6459B0D-B7A0-D98A-669F-423FF947C7F1}"/>
          </ac:spMkLst>
        </pc:spChg>
        <pc:spChg chg="mod">
          <ac:chgData name="teng zhu" userId="9c2872c78aad6331" providerId="LiveId" clId="{FEC8796D-ECF3-4B52-A780-919F2F3333A0}" dt="2025-10-22T15:43:56.139" v="2376" actId="404"/>
          <ac:spMkLst>
            <pc:docMk/>
            <pc:sldMk cId="616750999" sldId="599"/>
            <ac:spMk id="14" creationId="{43B75A00-F993-C683-8BB3-0750AFD0D293}"/>
          </ac:spMkLst>
        </pc:spChg>
        <pc:spChg chg="mod">
          <ac:chgData name="teng zhu" userId="9c2872c78aad6331" providerId="LiveId" clId="{FEC8796D-ECF3-4B52-A780-919F2F3333A0}" dt="2025-10-22T15:43:56.139" v="2376" actId="404"/>
          <ac:spMkLst>
            <pc:docMk/>
            <pc:sldMk cId="616750999" sldId="599"/>
            <ac:spMk id="15" creationId="{986AD749-7721-AEF0-928E-50A20591887D}"/>
          </ac:spMkLst>
        </pc:spChg>
        <pc:grpChg chg="mod">
          <ac:chgData name="teng zhu" userId="9c2872c78aad6331" providerId="LiveId" clId="{FEC8796D-ECF3-4B52-A780-919F2F3333A0}" dt="2025-10-22T15:44:17.439" v="2378" actId="1076"/>
          <ac:grpSpMkLst>
            <pc:docMk/>
            <pc:sldMk cId="616750999" sldId="599"/>
            <ac:grpSpMk id="6" creationId="{6CF2DF70-BC79-2BA1-365F-B8D4AF8306DD}"/>
          </ac:grpSpMkLst>
        </pc:grpChg>
        <pc:graphicFrameChg chg="add del mod modGraphic">
          <ac:chgData name="teng zhu" userId="9c2872c78aad6331" providerId="LiveId" clId="{FEC8796D-ECF3-4B52-A780-919F2F3333A0}" dt="2025-10-22T15:43:51.232" v="2374" actId="18245"/>
          <ac:graphicFrameMkLst>
            <pc:docMk/>
            <pc:sldMk cId="616750999" sldId="599"/>
            <ac:graphicFrameMk id="5" creationId="{DD579AE5-CF86-CE0E-556F-53EADC90D646}"/>
          </ac:graphicFrameMkLst>
        </pc:graphicFrameChg>
        <pc:picChg chg="add del mod">
          <ac:chgData name="teng zhu" userId="9c2872c78aad6331" providerId="LiveId" clId="{FEC8796D-ECF3-4B52-A780-919F2F3333A0}" dt="2025-10-22T15:43:03.819" v="2229" actId="478"/>
          <ac:picMkLst>
            <pc:docMk/>
            <pc:sldMk cId="616750999" sldId="599"/>
            <ac:picMk id="3" creationId="{E9173E8A-1099-BAC6-4E68-9CB8AE365411}"/>
          </ac:picMkLst>
        </pc:picChg>
      </pc:sldChg>
      <pc:sldChg chg="addSp delSp modSp new mod modClrScheme chgLayout">
        <pc:chgData name="teng zhu" userId="9c2872c78aad6331" providerId="LiveId" clId="{FEC8796D-ECF3-4B52-A780-919F2F3333A0}" dt="2025-10-22T15:49:00.460" v="2469" actId="1076"/>
        <pc:sldMkLst>
          <pc:docMk/>
          <pc:sldMk cId="2731745786" sldId="600"/>
        </pc:sldMkLst>
        <pc:spChg chg="del">
          <ac:chgData name="teng zhu" userId="9c2872c78aad6331" providerId="LiveId" clId="{FEC8796D-ECF3-4B52-A780-919F2F3333A0}" dt="2025-10-22T15:46:12.122" v="2380" actId="478"/>
          <ac:spMkLst>
            <pc:docMk/>
            <pc:sldMk cId="2731745786" sldId="600"/>
            <ac:spMk id="2" creationId="{278CCA17-3A3D-92C5-1D8C-94D4904E601E}"/>
          </ac:spMkLst>
        </pc:spChg>
        <pc:spChg chg="del">
          <ac:chgData name="teng zhu" userId="9c2872c78aad6331" providerId="LiveId" clId="{FEC8796D-ECF3-4B52-A780-919F2F3333A0}" dt="2025-10-22T15:46:12.122" v="2380" actId="478"/>
          <ac:spMkLst>
            <pc:docMk/>
            <pc:sldMk cId="2731745786" sldId="600"/>
            <ac:spMk id="3" creationId="{B47BD49D-72D6-0CA1-2F7E-63B794CCFCC8}"/>
          </ac:spMkLst>
        </pc:spChg>
        <pc:spChg chg="del">
          <ac:chgData name="teng zhu" userId="9c2872c78aad6331" providerId="LiveId" clId="{FEC8796D-ECF3-4B52-A780-919F2F3333A0}" dt="2025-10-22T15:46:12.122" v="2380" actId="478"/>
          <ac:spMkLst>
            <pc:docMk/>
            <pc:sldMk cId="2731745786" sldId="600"/>
            <ac:spMk id="4" creationId="{3C6CB14D-0F2C-7A56-5F7B-47D6823D1FB6}"/>
          </ac:spMkLst>
        </pc:spChg>
        <pc:spChg chg="del">
          <ac:chgData name="teng zhu" userId="9c2872c78aad6331" providerId="LiveId" clId="{FEC8796D-ECF3-4B52-A780-919F2F3333A0}" dt="2025-10-22T15:46:12.122" v="2380" actId="478"/>
          <ac:spMkLst>
            <pc:docMk/>
            <pc:sldMk cId="2731745786" sldId="600"/>
            <ac:spMk id="5" creationId="{D98E80C3-83E3-0CF5-3308-FF14A177069F}"/>
          </ac:spMkLst>
        </pc:spChg>
        <pc:spChg chg="del">
          <ac:chgData name="teng zhu" userId="9c2872c78aad6331" providerId="LiveId" clId="{FEC8796D-ECF3-4B52-A780-919F2F3333A0}" dt="2025-10-22T15:46:12.122" v="2380" actId="478"/>
          <ac:spMkLst>
            <pc:docMk/>
            <pc:sldMk cId="2731745786" sldId="600"/>
            <ac:spMk id="6" creationId="{40189D76-35A3-4299-DC05-1ACC1595E55B}"/>
          </ac:spMkLst>
        </pc:spChg>
        <pc:spChg chg="del">
          <ac:chgData name="teng zhu" userId="9c2872c78aad6331" providerId="LiveId" clId="{FEC8796D-ECF3-4B52-A780-919F2F3333A0}" dt="2025-10-22T15:46:12.122" v="2380" actId="478"/>
          <ac:spMkLst>
            <pc:docMk/>
            <pc:sldMk cId="2731745786" sldId="600"/>
            <ac:spMk id="7" creationId="{2A951C13-4E13-23C9-11DA-9BE41691C262}"/>
          </ac:spMkLst>
        </pc:spChg>
        <pc:spChg chg="add del">
          <ac:chgData name="teng zhu" userId="9c2872c78aad6331" providerId="LiveId" clId="{FEC8796D-ECF3-4B52-A780-919F2F3333A0}" dt="2025-10-22T15:46:59.412" v="2401" actId="22"/>
          <ac:spMkLst>
            <pc:docMk/>
            <pc:sldMk cId="2731745786" sldId="600"/>
            <ac:spMk id="13" creationId="{97F8A496-96BD-EEE6-F933-F5B58F4AD5CA}"/>
          </ac:spMkLst>
        </pc:spChg>
        <pc:spChg chg="add mod">
          <ac:chgData name="teng zhu" userId="9c2872c78aad6331" providerId="LiveId" clId="{FEC8796D-ECF3-4B52-A780-919F2F3333A0}" dt="2025-10-22T15:48:58.827" v="2468" actId="1076"/>
          <ac:spMkLst>
            <pc:docMk/>
            <pc:sldMk cId="2731745786" sldId="600"/>
            <ac:spMk id="14" creationId="{5E9B3179-0749-A7D4-742C-F082EC460877}"/>
          </ac:spMkLst>
        </pc:spChg>
        <pc:spChg chg="add mod">
          <ac:chgData name="teng zhu" userId="9c2872c78aad6331" providerId="LiveId" clId="{FEC8796D-ECF3-4B52-A780-919F2F3333A0}" dt="2025-10-22T15:49:00.460" v="2469" actId="1076"/>
          <ac:spMkLst>
            <pc:docMk/>
            <pc:sldMk cId="2731745786" sldId="600"/>
            <ac:spMk id="16" creationId="{D07EF3C6-E46B-D034-6657-40B574B70DF7}"/>
          </ac:spMkLst>
        </pc:spChg>
        <pc:grpChg chg="add del mod">
          <ac:chgData name="teng zhu" userId="9c2872c78aad6331" providerId="LiveId" clId="{FEC8796D-ECF3-4B52-A780-919F2F3333A0}" dt="2025-10-22T15:46:52.089" v="2398" actId="478"/>
          <ac:grpSpMkLst>
            <pc:docMk/>
            <pc:sldMk cId="2731745786" sldId="600"/>
            <ac:grpSpMk id="11" creationId="{636EAC3F-349F-4C08-1BE7-E40841C6A300}"/>
          </ac:grpSpMkLst>
        </pc:grpChg>
        <pc:picChg chg="add mod modCrop">
          <ac:chgData name="teng zhu" userId="9c2872c78aad6331" providerId="LiveId" clId="{FEC8796D-ECF3-4B52-A780-919F2F3333A0}" dt="2025-10-22T15:46:43.817" v="2392" actId="164"/>
          <ac:picMkLst>
            <pc:docMk/>
            <pc:sldMk cId="2731745786" sldId="600"/>
            <ac:picMk id="9" creationId="{C05D48FE-6D58-8DA3-686A-B20F82A74F46}"/>
          </ac:picMkLst>
        </pc:picChg>
        <pc:picChg chg="add mod modCrop">
          <ac:chgData name="teng zhu" userId="9c2872c78aad6331" providerId="LiveId" clId="{FEC8796D-ECF3-4B52-A780-919F2F3333A0}" dt="2025-10-22T15:46:43.817" v="2392" actId="164"/>
          <ac:picMkLst>
            <pc:docMk/>
            <pc:sldMk cId="2731745786" sldId="600"/>
            <ac:picMk id="10" creationId="{92C4B8B7-EC85-AAA3-AD83-5F8D4E5E9454}"/>
          </ac:picMkLst>
        </pc:picChg>
      </pc:sldChg>
      <pc:sldChg chg="addSp delSp modSp add mod">
        <pc:chgData name="teng zhu" userId="9c2872c78aad6331" providerId="LiveId" clId="{FEC8796D-ECF3-4B52-A780-919F2F3333A0}" dt="2025-10-22T15:50:35.217" v="2499" actId="1076"/>
        <pc:sldMkLst>
          <pc:docMk/>
          <pc:sldMk cId="974258698" sldId="601"/>
        </pc:sldMkLst>
        <pc:spChg chg="add">
          <ac:chgData name="teng zhu" userId="9c2872c78aad6331" providerId="LiveId" clId="{FEC8796D-ECF3-4B52-A780-919F2F3333A0}" dt="2025-10-22T15:49:09.164" v="2471"/>
          <ac:spMkLst>
            <pc:docMk/>
            <pc:sldMk cId="974258698" sldId="601"/>
            <ac:spMk id="2" creationId="{805626EC-D43E-4293-C335-5946A127B87D}"/>
          </ac:spMkLst>
        </pc:spChg>
        <pc:spChg chg="add">
          <ac:chgData name="teng zhu" userId="9c2872c78aad6331" providerId="LiveId" clId="{FEC8796D-ECF3-4B52-A780-919F2F3333A0}" dt="2025-10-22T15:49:21.272" v="2477"/>
          <ac:spMkLst>
            <pc:docMk/>
            <pc:sldMk cId="974258698" sldId="601"/>
            <ac:spMk id="3" creationId="{F4D068CB-0C22-DF58-26A4-D1F700196476}"/>
          </ac:spMkLst>
        </pc:spChg>
        <pc:spChg chg="add mod">
          <ac:chgData name="teng zhu" userId="9c2872c78aad6331" providerId="LiveId" clId="{FEC8796D-ECF3-4B52-A780-919F2F3333A0}" dt="2025-10-22T15:50:35.217" v="2499" actId="1076"/>
          <ac:spMkLst>
            <pc:docMk/>
            <pc:sldMk cId="974258698" sldId="601"/>
            <ac:spMk id="4" creationId="{9D66876C-63E3-42C0-0A24-1C7E235B2724}"/>
          </ac:spMkLst>
        </pc:spChg>
        <pc:spChg chg="del">
          <ac:chgData name="teng zhu" userId="9c2872c78aad6331" providerId="LiveId" clId="{FEC8796D-ECF3-4B52-A780-919F2F3333A0}" dt="2025-10-22T15:49:46.757" v="2482" actId="478"/>
          <ac:spMkLst>
            <pc:docMk/>
            <pc:sldMk cId="974258698" sldId="601"/>
            <ac:spMk id="14" creationId="{07B005EA-9F05-E5CE-94EE-CB92A27F8CEE}"/>
          </ac:spMkLst>
        </pc:spChg>
        <pc:spChg chg="mod">
          <ac:chgData name="teng zhu" userId="9c2872c78aad6331" providerId="LiveId" clId="{FEC8796D-ECF3-4B52-A780-919F2F3333A0}" dt="2025-10-22T15:49:14.787" v="2476" actId="20577"/>
          <ac:spMkLst>
            <pc:docMk/>
            <pc:sldMk cId="974258698" sldId="601"/>
            <ac:spMk id="16" creationId="{52E20BA4-5B01-43D9-DBE7-6D4A0FA10FAF}"/>
          </ac:spMkLst>
        </pc:spChg>
      </pc:sldChg>
      <pc:sldChg chg="addSp modSp add mod">
        <pc:chgData name="teng zhu" userId="9c2872c78aad6331" providerId="LiveId" clId="{FEC8796D-ECF3-4B52-A780-919F2F3333A0}" dt="2025-10-22T15:54:40.823" v="2606"/>
        <pc:sldMkLst>
          <pc:docMk/>
          <pc:sldMk cId="2481576716" sldId="602"/>
        </pc:sldMkLst>
        <pc:spChg chg="add">
          <ac:chgData name="teng zhu" userId="9c2872c78aad6331" providerId="LiveId" clId="{FEC8796D-ECF3-4B52-A780-919F2F3333A0}" dt="2025-10-22T15:51:07.036" v="2529"/>
          <ac:spMkLst>
            <pc:docMk/>
            <pc:sldMk cId="2481576716" sldId="602"/>
            <ac:spMk id="2" creationId="{702DD938-CA65-B98D-7C5F-055F883E1A3A}"/>
          </ac:spMkLst>
        </pc:spChg>
        <pc:spChg chg="mod">
          <ac:chgData name="teng zhu" userId="9c2872c78aad6331" providerId="LiveId" clId="{FEC8796D-ECF3-4B52-A780-919F2F3333A0}" dt="2025-10-22T15:54:40.823" v="2606"/>
          <ac:spMkLst>
            <pc:docMk/>
            <pc:sldMk cId="2481576716" sldId="602"/>
            <ac:spMk id="4" creationId="{BA04EFFA-54D5-0B05-7D1D-6B5FD220573F}"/>
          </ac:spMkLst>
        </pc:spChg>
        <pc:spChg chg="mod">
          <ac:chgData name="teng zhu" userId="9c2872c78aad6331" providerId="LiveId" clId="{FEC8796D-ECF3-4B52-A780-919F2F3333A0}" dt="2025-10-22T15:51:12.088" v="2532" actId="20577"/>
          <ac:spMkLst>
            <pc:docMk/>
            <pc:sldMk cId="2481576716" sldId="602"/>
            <ac:spMk id="16" creationId="{FFC91B9F-C205-6471-27A8-8803637D7E88}"/>
          </ac:spMkLst>
        </pc:spChg>
      </pc:sldChg>
      <pc:sldChg chg="addSp delSp modSp add mod">
        <pc:chgData name="teng zhu" userId="9c2872c78aad6331" providerId="LiveId" clId="{FEC8796D-ECF3-4B52-A780-919F2F3333A0}" dt="2025-10-22T15:53:31.498" v="2584" actId="1076"/>
        <pc:sldMkLst>
          <pc:docMk/>
          <pc:sldMk cId="3440791850" sldId="603"/>
        </pc:sldMkLst>
        <pc:spChg chg="add mod">
          <ac:chgData name="teng zhu" userId="9c2872c78aad6331" providerId="LiveId" clId="{FEC8796D-ECF3-4B52-A780-919F2F3333A0}" dt="2025-10-22T15:53:31.498" v="2584" actId="1076"/>
          <ac:spMkLst>
            <pc:docMk/>
            <pc:sldMk cId="3440791850" sldId="603"/>
            <ac:spMk id="2" creationId="{9A34A9B5-0D01-BE7F-07B8-C5FA06AC6A0F}"/>
          </ac:spMkLst>
        </pc:spChg>
        <pc:spChg chg="del">
          <ac:chgData name="teng zhu" userId="9c2872c78aad6331" providerId="LiveId" clId="{FEC8796D-ECF3-4B52-A780-919F2F3333A0}" dt="2025-10-22T15:52:45.668" v="2567" actId="478"/>
          <ac:spMkLst>
            <pc:docMk/>
            <pc:sldMk cId="3440791850" sldId="603"/>
            <ac:spMk id="4" creationId="{7D5912BB-9DC0-4390-D524-2495681DB7A5}"/>
          </ac:spMkLst>
        </pc:spChg>
        <pc:spChg chg="mod">
          <ac:chgData name="teng zhu" userId="9c2872c78aad6331" providerId="LiveId" clId="{FEC8796D-ECF3-4B52-A780-919F2F3333A0}" dt="2025-10-22T15:52:22.124" v="2562"/>
          <ac:spMkLst>
            <pc:docMk/>
            <pc:sldMk cId="3440791850" sldId="603"/>
            <ac:spMk id="16" creationId="{3FB4F43F-0058-F9BD-D46D-3BD7E54C9060}"/>
          </ac:spMkLst>
        </pc:spChg>
      </pc:sldChg>
      <pc:sldChg chg="addSp delSp modSp add mod">
        <pc:chgData name="teng zhu" userId="9c2872c78aad6331" providerId="LiveId" clId="{FEC8796D-ECF3-4B52-A780-919F2F3333A0}" dt="2025-10-22T15:54:24.435" v="2598" actId="1076"/>
        <pc:sldMkLst>
          <pc:docMk/>
          <pc:sldMk cId="3101536454" sldId="604"/>
        </pc:sldMkLst>
        <pc:spChg chg="del">
          <ac:chgData name="teng zhu" userId="9c2872c78aad6331" providerId="LiveId" clId="{FEC8796D-ECF3-4B52-A780-919F2F3333A0}" dt="2025-10-22T15:54:13.868" v="2591" actId="478"/>
          <ac:spMkLst>
            <pc:docMk/>
            <pc:sldMk cId="3101536454" sldId="604"/>
            <ac:spMk id="2" creationId="{A01399FE-362E-0C15-9B96-9E07332BF9AE}"/>
          </ac:spMkLst>
        </pc:spChg>
        <pc:spChg chg="add mod">
          <ac:chgData name="teng zhu" userId="9c2872c78aad6331" providerId="LiveId" clId="{FEC8796D-ECF3-4B52-A780-919F2F3333A0}" dt="2025-10-22T15:54:24.435" v="2598" actId="1076"/>
          <ac:spMkLst>
            <pc:docMk/>
            <pc:sldMk cId="3101536454" sldId="604"/>
            <ac:spMk id="3" creationId="{F871EBF0-5ABB-A151-B790-0F4F4D85BE2A}"/>
          </ac:spMkLst>
        </pc:spChg>
        <pc:spChg chg="mod">
          <ac:chgData name="teng zhu" userId="9c2872c78aad6331" providerId="LiveId" clId="{FEC8796D-ECF3-4B52-A780-919F2F3333A0}" dt="2025-10-22T15:53:43.019" v="2586"/>
          <ac:spMkLst>
            <pc:docMk/>
            <pc:sldMk cId="3101536454" sldId="604"/>
            <ac:spMk id="16" creationId="{63B37159-822A-3879-E6FF-C817D036C56F}"/>
          </ac:spMkLst>
        </pc:spChg>
      </pc:sldChg>
      <pc:sldChg chg="add">
        <pc:chgData name="teng zhu" userId="9c2872c78aad6331" providerId="LiveId" clId="{FEC8796D-ECF3-4B52-A780-919F2F3333A0}" dt="2025-10-22T15:55:00.164" v="2608"/>
        <pc:sldMkLst>
          <pc:docMk/>
          <pc:sldMk cId="3171038283" sldId="605"/>
        </pc:sldMkLst>
      </pc:sldChg>
      <pc:sldChg chg="addSp delSp modSp add mod">
        <pc:chgData name="teng zhu" userId="9c2872c78aad6331" providerId="LiveId" clId="{FEC8796D-ECF3-4B52-A780-919F2F3333A0}" dt="2025-10-22T15:56:53.687" v="2717" actId="1076"/>
        <pc:sldMkLst>
          <pc:docMk/>
          <pc:sldMk cId="1993112728" sldId="606"/>
        </pc:sldMkLst>
        <pc:spChg chg="add del mod">
          <ac:chgData name="teng zhu" userId="9c2872c78aad6331" providerId="LiveId" clId="{FEC8796D-ECF3-4B52-A780-919F2F3333A0}" dt="2025-10-22T15:56:36.049" v="2645" actId="478"/>
          <ac:spMkLst>
            <pc:docMk/>
            <pc:sldMk cId="1993112728" sldId="606"/>
            <ac:spMk id="3" creationId="{B1099226-127A-FD52-7E53-8581280E104B}"/>
          </ac:spMkLst>
        </pc:spChg>
        <pc:spChg chg="mod">
          <ac:chgData name="teng zhu" userId="9c2872c78aad6331" providerId="LiveId" clId="{FEC8796D-ECF3-4B52-A780-919F2F3333A0}" dt="2025-10-22T15:56:12.329" v="2637" actId="1076"/>
          <ac:spMkLst>
            <pc:docMk/>
            <pc:sldMk cId="1993112728" sldId="606"/>
            <ac:spMk id="4" creationId="{12C29581-8E49-3187-0831-CA722CECBF42}"/>
          </ac:spMkLst>
        </pc:spChg>
        <pc:spChg chg="del">
          <ac:chgData name="teng zhu" userId="9c2872c78aad6331" providerId="LiveId" clId="{FEC8796D-ECF3-4B52-A780-919F2F3333A0}" dt="2025-10-22T15:56:36.049" v="2645" actId="478"/>
          <ac:spMkLst>
            <pc:docMk/>
            <pc:sldMk cId="1993112728" sldId="606"/>
            <ac:spMk id="5" creationId="{FEC47266-BDC5-AE9B-BF2E-B62F6C53A466}"/>
          </ac:spMkLst>
        </pc:spChg>
        <pc:spChg chg="add del mod">
          <ac:chgData name="teng zhu" userId="9c2872c78aad6331" providerId="LiveId" clId="{FEC8796D-ECF3-4B52-A780-919F2F3333A0}" dt="2025-10-22T15:56:36.049" v="2645" actId="478"/>
          <ac:spMkLst>
            <pc:docMk/>
            <pc:sldMk cId="1993112728" sldId="606"/>
            <ac:spMk id="7" creationId="{1B1F2F9E-BDD7-F65D-4699-44CB816FDD3B}"/>
          </ac:spMkLst>
        </pc:spChg>
        <pc:spChg chg="del">
          <ac:chgData name="teng zhu" userId="9c2872c78aad6331" providerId="LiveId" clId="{FEC8796D-ECF3-4B52-A780-919F2F3333A0}" dt="2025-10-22T15:56:33.905" v="2644" actId="478"/>
          <ac:spMkLst>
            <pc:docMk/>
            <pc:sldMk cId="1993112728" sldId="606"/>
            <ac:spMk id="9" creationId="{7CE50482-7BE8-8D17-9805-8BEEAB67BD74}"/>
          </ac:spMkLst>
        </pc:spChg>
        <pc:spChg chg="del mod">
          <ac:chgData name="teng zhu" userId="9c2872c78aad6331" providerId="LiveId" clId="{FEC8796D-ECF3-4B52-A780-919F2F3333A0}" dt="2025-10-22T15:56:33.905" v="2644" actId="478"/>
          <ac:spMkLst>
            <pc:docMk/>
            <pc:sldMk cId="1993112728" sldId="606"/>
            <ac:spMk id="10" creationId="{0EA732AD-2F52-0827-1163-6100BD5D485D}"/>
          </ac:spMkLst>
        </pc:spChg>
        <pc:spChg chg="add mod">
          <ac:chgData name="teng zhu" userId="9c2872c78aad6331" providerId="LiveId" clId="{FEC8796D-ECF3-4B52-A780-919F2F3333A0}" dt="2025-10-22T15:56:53.687" v="2717" actId="1076"/>
          <ac:spMkLst>
            <pc:docMk/>
            <pc:sldMk cId="1993112728" sldId="606"/>
            <ac:spMk id="11" creationId="{5129B0D0-296E-4E17-8D50-FB4EE8C5F707}"/>
          </ac:spMkLst>
        </pc:spChg>
      </pc:sldChg>
      <pc:sldMasterChg chg="delSldLayout">
        <pc:chgData name="teng zhu" userId="9c2872c78aad6331" providerId="LiveId" clId="{FEC8796D-ECF3-4B52-A780-919F2F3333A0}" dt="2025-10-22T15:56:26.444" v="2642" actId="47"/>
        <pc:sldMasterMkLst>
          <pc:docMk/>
          <pc:sldMasterMk cId="3784027784" sldId="2147483648"/>
        </pc:sldMasterMkLst>
        <pc:sldLayoutChg chg="del">
          <pc:chgData name="teng zhu" userId="9c2872c78aad6331" providerId="LiveId" clId="{FEC8796D-ECF3-4B52-A780-919F2F3333A0}" dt="2025-10-22T15:56:26.444" v="2642" actId="47"/>
          <pc:sldLayoutMkLst>
            <pc:docMk/>
            <pc:sldMasterMk cId="3784027784" sldId="2147483648"/>
            <pc:sldLayoutMk cId="2771732519" sldId="21474836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B9A56829-66AA-42AA-918E-5C6DB1AE50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241084A9-BC5C-4420-B17C-51E328D455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78E0E4-DC06-4041-AFA7-BB6F527FFA3F}" type="datetimeFigureOut">
              <a:rPr lang="zh-CN" altLang="en-US" smtClean="0"/>
              <a:t>2025/10/23</a:t>
            </a:fld>
            <a:endParaRPr lang="zh-CN" altLang="en-US"/>
          </a:p>
        </p:txBody>
      </p:sp>
      <p:sp>
        <p:nvSpPr>
          <p:cNvPr id="4" name="页脚占位符 3">
            <a:extLst>
              <a:ext uri="{FF2B5EF4-FFF2-40B4-BE49-F238E27FC236}">
                <a16:creationId xmlns:a16="http://schemas.microsoft.com/office/drawing/2014/main" id="{0D6F2124-7B35-4E59-B9E8-DB09EE1408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F2BF8FFE-D997-4E34-9A01-CD2014B952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B7432-8BB0-4EFA-A417-EFCDC17B2811}" type="slidenum">
              <a:rPr lang="zh-CN" altLang="en-US" smtClean="0"/>
              <a:t>‹#›</a:t>
            </a:fld>
            <a:endParaRPr lang="zh-CN" altLang="en-US"/>
          </a:p>
        </p:txBody>
      </p:sp>
    </p:spTree>
    <p:extLst>
      <p:ext uri="{BB962C8B-B14F-4D97-AF65-F5344CB8AC3E}">
        <p14:creationId xmlns:p14="http://schemas.microsoft.com/office/powerpoint/2010/main" val="1081553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2025/10/23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extLst>
      <p:ext uri="{BB962C8B-B14F-4D97-AF65-F5344CB8AC3E}">
        <p14:creationId xmlns:p14="http://schemas.microsoft.com/office/powerpoint/2010/main" val="218498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3351E-DFA0-F709-474D-A313C22491D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2817C34-B35B-E475-0C7C-194258A6DD5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FB4AA5B-D6D9-C186-DC1C-E60AA7549490}"/>
              </a:ext>
            </a:extLst>
          </p:cNvPr>
          <p:cNvSpPr>
            <a:spLocks noGrp="1"/>
          </p:cNvSpPr>
          <p:nvPr>
            <p:ph type="body" idx="1"/>
          </p:nvPr>
        </p:nvSpPr>
        <p:spPr/>
        <p:txBody>
          <a:bodyPr/>
          <a:lstStyle/>
          <a:p>
            <a:pPr algn="l">
              <a:buFont typeface="+mj-lt"/>
              <a:buNone/>
            </a:pPr>
            <a:endParaRPr lang="zh-CN" altLang="en-US" b="0" i="0" dirty="0">
              <a:effectLst/>
              <a:latin typeface="-apple-system"/>
            </a:endParaRPr>
          </a:p>
        </p:txBody>
      </p:sp>
      <p:sp>
        <p:nvSpPr>
          <p:cNvPr id="4" name="灯片编号占位符 3">
            <a:extLst>
              <a:ext uri="{FF2B5EF4-FFF2-40B4-BE49-F238E27FC236}">
                <a16:creationId xmlns:a16="http://schemas.microsoft.com/office/drawing/2014/main" id="{E725E445-3120-A15F-5958-925226D7DEA5}"/>
              </a:ext>
            </a:extLst>
          </p:cNvPr>
          <p:cNvSpPr>
            <a:spLocks noGrp="1"/>
          </p:cNvSpPr>
          <p:nvPr>
            <p:ph type="sldNum" sz="quarter" idx="5"/>
          </p:nvPr>
        </p:nvSpPr>
        <p:spPr/>
        <p:txBody>
          <a:bodyPr/>
          <a:lstStyle/>
          <a:p>
            <a:fld id="{0AAB2280-CA04-4BBE-8F26-0EBD570215D1}" type="slidenum">
              <a:rPr lang="en-US" smtClean="0"/>
              <a:t>5</a:t>
            </a:fld>
            <a:endParaRPr lang="en-US"/>
          </a:p>
        </p:txBody>
      </p:sp>
    </p:spTree>
    <p:extLst>
      <p:ext uri="{BB962C8B-B14F-4D97-AF65-F5344CB8AC3E}">
        <p14:creationId xmlns:p14="http://schemas.microsoft.com/office/powerpoint/2010/main" val="71300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4E7AD-7CFD-2578-4DC8-AC7D7797FF5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C925F05-94E4-313A-B7E9-09E11983B00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CD49E80-D0BB-C887-031D-F32409C81AC5}"/>
              </a:ext>
            </a:extLst>
          </p:cNvPr>
          <p:cNvSpPr>
            <a:spLocks noGrp="1"/>
          </p:cNvSpPr>
          <p:nvPr>
            <p:ph type="body" idx="1"/>
          </p:nvPr>
        </p:nvSpPr>
        <p:spPr/>
        <p:txBody>
          <a:bodyPr/>
          <a:lstStyle/>
          <a:p>
            <a:pPr algn="l">
              <a:buFont typeface="+mj-lt"/>
              <a:buNone/>
            </a:pPr>
            <a:endParaRPr lang="zh-CN" altLang="en-US" b="0" i="0" dirty="0">
              <a:effectLst/>
              <a:latin typeface="-apple-system"/>
            </a:endParaRPr>
          </a:p>
        </p:txBody>
      </p:sp>
      <p:sp>
        <p:nvSpPr>
          <p:cNvPr id="4" name="灯片编号占位符 3">
            <a:extLst>
              <a:ext uri="{FF2B5EF4-FFF2-40B4-BE49-F238E27FC236}">
                <a16:creationId xmlns:a16="http://schemas.microsoft.com/office/drawing/2014/main" id="{6A6C980C-C0ED-DAB8-262E-22456042ACA5}"/>
              </a:ext>
            </a:extLst>
          </p:cNvPr>
          <p:cNvSpPr>
            <a:spLocks noGrp="1"/>
          </p:cNvSpPr>
          <p:nvPr>
            <p:ph type="sldNum" sz="quarter" idx="5"/>
          </p:nvPr>
        </p:nvSpPr>
        <p:spPr/>
        <p:txBody>
          <a:bodyPr/>
          <a:lstStyle/>
          <a:p>
            <a:fld id="{0AAB2280-CA04-4BBE-8F26-0EBD570215D1}" type="slidenum">
              <a:rPr lang="en-US" smtClean="0"/>
              <a:t>23</a:t>
            </a:fld>
            <a:endParaRPr lang="en-US"/>
          </a:p>
        </p:txBody>
      </p:sp>
    </p:spTree>
    <p:extLst>
      <p:ext uri="{BB962C8B-B14F-4D97-AF65-F5344CB8AC3E}">
        <p14:creationId xmlns:p14="http://schemas.microsoft.com/office/powerpoint/2010/main" val="386071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grpSp>
        <p:nvGrpSpPr>
          <p:cNvPr id="204" name="组合 203">
            <a:extLst>
              <a:ext uri="{FF2B5EF4-FFF2-40B4-BE49-F238E27FC236}">
                <a16:creationId xmlns:a16="http://schemas.microsoft.com/office/drawing/2014/main" id="{C4239723-F04F-42E1-BFDB-859A6E4CB1FE}"/>
              </a:ext>
            </a:extLst>
          </p:cNvPr>
          <p:cNvGrpSpPr/>
          <p:nvPr userDrawn="1"/>
        </p:nvGrpSpPr>
        <p:grpSpPr>
          <a:xfrm flipV="1">
            <a:off x="-1069762" y="720185"/>
            <a:ext cx="5077928" cy="7349150"/>
            <a:chOff x="-421540" y="-898298"/>
            <a:chExt cx="5077928" cy="7349150"/>
          </a:xfrm>
          <a:solidFill>
            <a:schemeClr val="accent1"/>
          </a:solidFill>
        </p:grpSpPr>
        <p:sp>
          <p:nvSpPr>
            <p:cNvPr id="205" name="任意多边形: 形状 204">
              <a:extLst>
                <a:ext uri="{FF2B5EF4-FFF2-40B4-BE49-F238E27FC236}">
                  <a16:creationId xmlns:a16="http://schemas.microsoft.com/office/drawing/2014/main" id="{1684E81F-3BB0-400C-AC69-412B54F92CCD}"/>
                </a:ext>
              </a:extLst>
            </p:cNvPr>
            <p:cNvSpPr/>
            <p:nvPr/>
          </p:nvSpPr>
          <p:spPr>
            <a:xfrm>
              <a:off x="-421540" y="-114073"/>
              <a:ext cx="634495" cy="749100"/>
            </a:xfrm>
            <a:custGeom>
              <a:avLst/>
              <a:gdLst>
                <a:gd name="connsiteX0" fmla="*/ 0 w 634495"/>
                <a:gd name="connsiteY0" fmla="*/ 0 h 749100"/>
                <a:gd name="connsiteX1" fmla="*/ 0 w 634495"/>
                <a:gd name="connsiteY1" fmla="*/ 749101 h 749100"/>
                <a:gd name="connsiteX2" fmla="*/ 634495 w 634495"/>
                <a:gd name="connsiteY2" fmla="*/ 365013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013"/>
                  </a:lnTo>
                  <a:close/>
                </a:path>
              </a:pathLst>
            </a:custGeom>
            <a:solidFill>
              <a:schemeClr val="accent3"/>
            </a:solidFill>
            <a:ln w="15134" cap="flat">
              <a:noFill/>
              <a:prstDash val="solid"/>
              <a:miter/>
            </a:ln>
          </p:spPr>
          <p:txBody>
            <a:bodyPr rtlCol="0" anchor="ctr"/>
            <a:lstStyle/>
            <a:p>
              <a:endParaRPr lang="zh-CN" altLang="en-US"/>
            </a:p>
          </p:txBody>
        </p:sp>
        <p:sp>
          <p:nvSpPr>
            <p:cNvPr id="206" name="任意多边形: 形状 205">
              <a:extLst>
                <a:ext uri="{FF2B5EF4-FFF2-40B4-BE49-F238E27FC236}">
                  <a16:creationId xmlns:a16="http://schemas.microsoft.com/office/drawing/2014/main" id="{53370270-4D54-47D2-99E2-D499DC202A30}"/>
                </a:ext>
              </a:extLst>
            </p:cNvPr>
            <p:cNvSpPr/>
            <p:nvPr/>
          </p:nvSpPr>
          <p:spPr>
            <a:xfrm>
              <a:off x="-421540" y="635027"/>
              <a:ext cx="634495" cy="748949"/>
            </a:xfrm>
            <a:custGeom>
              <a:avLst/>
              <a:gdLst>
                <a:gd name="connsiteX0" fmla="*/ 0 w 634495"/>
                <a:gd name="connsiteY0" fmla="*/ 0 h 748949"/>
                <a:gd name="connsiteX1" fmla="*/ 0 w 634495"/>
                <a:gd name="connsiteY1" fmla="*/ 748949 h 748949"/>
                <a:gd name="connsiteX2" fmla="*/ 634495 w 634495"/>
                <a:gd name="connsiteY2" fmla="*/ 365013 h 748949"/>
              </a:gdLst>
              <a:ahLst/>
              <a:cxnLst>
                <a:cxn ang="0">
                  <a:pos x="connsiteX0" y="connsiteY0"/>
                </a:cxn>
                <a:cxn ang="0">
                  <a:pos x="connsiteX1" y="connsiteY1"/>
                </a:cxn>
                <a:cxn ang="0">
                  <a:pos x="connsiteX2" y="connsiteY2"/>
                </a:cxn>
              </a:cxnLst>
              <a:rect l="l" t="t" r="r" b="b"/>
              <a:pathLst>
                <a:path w="634495" h="748949">
                  <a:moveTo>
                    <a:pt x="0" y="0"/>
                  </a:moveTo>
                  <a:lnTo>
                    <a:pt x="0" y="748949"/>
                  </a:lnTo>
                  <a:lnTo>
                    <a:pt x="634495" y="365013"/>
                  </a:lnTo>
                  <a:close/>
                </a:path>
              </a:pathLst>
            </a:custGeom>
            <a:solidFill>
              <a:srgbClr val="D9EEF1"/>
            </a:solidFill>
            <a:ln w="15134" cap="flat">
              <a:noFill/>
              <a:prstDash val="solid"/>
              <a:miter/>
            </a:ln>
          </p:spPr>
          <p:txBody>
            <a:bodyPr rtlCol="0" anchor="ctr"/>
            <a:lstStyle/>
            <a:p>
              <a:endParaRPr lang="zh-CN" altLang="en-US"/>
            </a:p>
          </p:txBody>
        </p:sp>
        <p:sp>
          <p:nvSpPr>
            <p:cNvPr id="207" name="任意多边形: 形状 206">
              <a:extLst>
                <a:ext uri="{FF2B5EF4-FFF2-40B4-BE49-F238E27FC236}">
                  <a16:creationId xmlns:a16="http://schemas.microsoft.com/office/drawing/2014/main" id="{1E4E0284-F7A7-4D50-A3DC-7BCAEB13E779}"/>
                </a:ext>
              </a:extLst>
            </p:cNvPr>
            <p:cNvSpPr/>
            <p:nvPr/>
          </p:nvSpPr>
          <p:spPr>
            <a:xfrm>
              <a:off x="-421540" y="1383976"/>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D9EEF1"/>
            </a:solidFill>
            <a:ln w="15134" cap="flat">
              <a:noFill/>
              <a:prstDash val="solid"/>
              <a:miter/>
            </a:ln>
          </p:spPr>
          <p:txBody>
            <a:bodyPr rtlCol="0" anchor="ctr"/>
            <a:lstStyle/>
            <a:p>
              <a:endParaRPr lang="zh-CN" altLang="en-US"/>
            </a:p>
          </p:txBody>
        </p:sp>
        <p:sp>
          <p:nvSpPr>
            <p:cNvPr id="208" name="任意多边形: 形状 207">
              <a:extLst>
                <a:ext uri="{FF2B5EF4-FFF2-40B4-BE49-F238E27FC236}">
                  <a16:creationId xmlns:a16="http://schemas.microsoft.com/office/drawing/2014/main" id="{030222E3-9F65-4820-980B-DF8932543BEB}"/>
                </a:ext>
              </a:extLst>
            </p:cNvPr>
            <p:cNvSpPr/>
            <p:nvPr/>
          </p:nvSpPr>
          <p:spPr>
            <a:xfrm>
              <a:off x="-421540" y="2133077"/>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209" name="任意多边形: 形状 208">
              <a:extLst>
                <a:ext uri="{FF2B5EF4-FFF2-40B4-BE49-F238E27FC236}">
                  <a16:creationId xmlns:a16="http://schemas.microsoft.com/office/drawing/2014/main" id="{B8E78668-BD4D-4AC7-93BC-BF3A726F1E1E}"/>
                </a:ext>
              </a:extLst>
            </p:cNvPr>
            <p:cNvSpPr/>
            <p:nvPr/>
          </p:nvSpPr>
          <p:spPr>
            <a:xfrm>
              <a:off x="-421540" y="288217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2"/>
            </a:solidFill>
            <a:ln w="15134" cap="flat">
              <a:noFill/>
              <a:prstDash val="solid"/>
              <a:miter/>
            </a:ln>
          </p:spPr>
          <p:txBody>
            <a:bodyPr rtlCol="0" anchor="ctr"/>
            <a:lstStyle/>
            <a:p>
              <a:endParaRPr lang="zh-CN" altLang="en-US"/>
            </a:p>
          </p:txBody>
        </p:sp>
        <p:sp>
          <p:nvSpPr>
            <p:cNvPr id="210" name="任意多边形: 形状 209">
              <a:extLst>
                <a:ext uri="{FF2B5EF4-FFF2-40B4-BE49-F238E27FC236}">
                  <a16:creationId xmlns:a16="http://schemas.microsoft.com/office/drawing/2014/main" id="{3F731CF0-BD63-468C-A1B9-4182FFCF7C83}"/>
                </a:ext>
              </a:extLst>
            </p:cNvPr>
            <p:cNvSpPr/>
            <p:nvPr/>
          </p:nvSpPr>
          <p:spPr>
            <a:xfrm>
              <a:off x="-421540" y="24980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rgbClr val="D9EEF1"/>
            </a:solidFill>
            <a:ln w="15134" cap="flat">
              <a:noFill/>
              <a:prstDash val="solid"/>
              <a:miter/>
            </a:ln>
          </p:spPr>
          <p:txBody>
            <a:bodyPr rtlCol="0" anchor="ctr"/>
            <a:lstStyle/>
            <a:p>
              <a:endParaRPr lang="zh-CN" altLang="en-US"/>
            </a:p>
          </p:txBody>
        </p:sp>
        <p:sp>
          <p:nvSpPr>
            <p:cNvPr id="211" name="任意多边形: 形状 210">
              <a:extLst>
                <a:ext uri="{FF2B5EF4-FFF2-40B4-BE49-F238E27FC236}">
                  <a16:creationId xmlns:a16="http://schemas.microsoft.com/office/drawing/2014/main" id="{5EB596BA-F9A3-4386-84BB-E1C31B8B7AD9}"/>
                </a:ext>
              </a:extLst>
            </p:cNvPr>
            <p:cNvSpPr/>
            <p:nvPr/>
          </p:nvSpPr>
          <p:spPr>
            <a:xfrm>
              <a:off x="-421540" y="17489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chemeClr val="accent1"/>
            </a:solidFill>
            <a:ln w="15134" cap="flat">
              <a:noFill/>
              <a:prstDash val="solid"/>
              <a:miter/>
            </a:ln>
          </p:spPr>
          <p:txBody>
            <a:bodyPr rtlCol="0" anchor="ctr"/>
            <a:lstStyle/>
            <a:p>
              <a:endParaRPr lang="zh-CN" altLang="en-US"/>
            </a:p>
          </p:txBody>
        </p:sp>
        <p:sp>
          <p:nvSpPr>
            <p:cNvPr id="212" name="任意多边形: 形状 211">
              <a:extLst>
                <a:ext uri="{FF2B5EF4-FFF2-40B4-BE49-F238E27FC236}">
                  <a16:creationId xmlns:a16="http://schemas.microsoft.com/office/drawing/2014/main" id="{C1CBF525-AEA5-4DBA-A96D-691B2B6E5E4E}"/>
                </a:ext>
              </a:extLst>
            </p:cNvPr>
            <p:cNvSpPr/>
            <p:nvPr/>
          </p:nvSpPr>
          <p:spPr>
            <a:xfrm>
              <a:off x="-421540" y="1000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13" name="任意多边形: 形状 212">
              <a:extLst>
                <a:ext uri="{FF2B5EF4-FFF2-40B4-BE49-F238E27FC236}">
                  <a16:creationId xmlns:a16="http://schemas.microsoft.com/office/drawing/2014/main" id="{9C17737D-8832-41E3-90C8-3DDB2B5E9FBA}"/>
                </a:ext>
              </a:extLst>
            </p:cNvPr>
            <p:cNvSpPr/>
            <p:nvPr/>
          </p:nvSpPr>
          <p:spPr>
            <a:xfrm>
              <a:off x="-421540" y="250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1"/>
            </a:solidFill>
            <a:ln w="15134" cap="flat">
              <a:noFill/>
              <a:prstDash val="solid"/>
              <a:miter/>
            </a:ln>
          </p:spPr>
          <p:txBody>
            <a:bodyPr rtlCol="0" anchor="ctr"/>
            <a:lstStyle/>
            <a:p>
              <a:endParaRPr lang="zh-CN" altLang="en-US"/>
            </a:p>
          </p:txBody>
        </p:sp>
        <p:sp>
          <p:nvSpPr>
            <p:cNvPr id="214" name="任意多边形: 形状 213">
              <a:extLst>
                <a:ext uri="{FF2B5EF4-FFF2-40B4-BE49-F238E27FC236}">
                  <a16:creationId xmlns:a16="http://schemas.microsoft.com/office/drawing/2014/main" id="{9870E06F-F521-41C6-A1BA-E7C30658D037}"/>
                </a:ext>
              </a:extLst>
            </p:cNvPr>
            <p:cNvSpPr/>
            <p:nvPr/>
          </p:nvSpPr>
          <p:spPr>
            <a:xfrm>
              <a:off x="-421540" y="-498161"/>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15" name="任意多边形: 形状 214">
              <a:extLst>
                <a:ext uri="{FF2B5EF4-FFF2-40B4-BE49-F238E27FC236}">
                  <a16:creationId xmlns:a16="http://schemas.microsoft.com/office/drawing/2014/main" id="{C7204FFD-3F78-450A-AB25-C6E6BC09CA37}"/>
                </a:ext>
              </a:extLst>
            </p:cNvPr>
            <p:cNvSpPr/>
            <p:nvPr/>
          </p:nvSpPr>
          <p:spPr>
            <a:xfrm>
              <a:off x="213409" y="-496799"/>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216" name="任意多边形: 形状 215">
              <a:extLst>
                <a:ext uri="{FF2B5EF4-FFF2-40B4-BE49-F238E27FC236}">
                  <a16:creationId xmlns:a16="http://schemas.microsoft.com/office/drawing/2014/main" id="{E9733446-BCC3-47CA-B12F-D8AE90AD6ADA}"/>
                </a:ext>
              </a:extLst>
            </p:cNvPr>
            <p:cNvSpPr/>
            <p:nvPr/>
          </p:nvSpPr>
          <p:spPr>
            <a:xfrm>
              <a:off x="213409" y="252301"/>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1"/>
            </a:solidFill>
            <a:ln w="15134" cap="flat">
              <a:noFill/>
              <a:prstDash val="solid"/>
              <a:miter/>
            </a:ln>
          </p:spPr>
          <p:txBody>
            <a:bodyPr rtlCol="0" anchor="ctr"/>
            <a:lstStyle/>
            <a:p>
              <a:endParaRPr lang="zh-CN" altLang="en-US"/>
            </a:p>
          </p:txBody>
        </p:sp>
        <p:sp>
          <p:nvSpPr>
            <p:cNvPr id="217" name="任意多边形: 形状 216">
              <a:extLst>
                <a:ext uri="{FF2B5EF4-FFF2-40B4-BE49-F238E27FC236}">
                  <a16:creationId xmlns:a16="http://schemas.microsoft.com/office/drawing/2014/main" id="{12D1DF54-44B1-4FBE-AEC3-41D26667823B}"/>
                </a:ext>
              </a:extLst>
            </p:cNvPr>
            <p:cNvSpPr/>
            <p:nvPr/>
          </p:nvSpPr>
          <p:spPr>
            <a:xfrm>
              <a:off x="213409" y="100140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218" name="任意多边形: 形状 217">
              <a:extLst>
                <a:ext uri="{FF2B5EF4-FFF2-40B4-BE49-F238E27FC236}">
                  <a16:creationId xmlns:a16="http://schemas.microsoft.com/office/drawing/2014/main" id="{0F1EBE3C-F1C9-4F12-8CC7-1F6733087864}"/>
                </a:ext>
              </a:extLst>
            </p:cNvPr>
            <p:cNvSpPr/>
            <p:nvPr/>
          </p:nvSpPr>
          <p:spPr>
            <a:xfrm>
              <a:off x="213409" y="1750503"/>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D9EEF1"/>
            </a:solidFill>
            <a:ln w="15134" cap="flat">
              <a:noFill/>
              <a:prstDash val="solid"/>
              <a:miter/>
            </a:ln>
          </p:spPr>
          <p:txBody>
            <a:bodyPr rtlCol="0" anchor="ctr"/>
            <a:lstStyle/>
            <a:p>
              <a:endParaRPr lang="zh-CN" altLang="en-US"/>
            </a:p>
          </p:txBody>
        </p:sp>
        <p:sp>
          <p:nvSpPr>
            <p:cNvPr id="219" name="任意多边形: 形状 218">
              <a:extLst>
                <a:ext uri="{FF2B5EF4-FFF2-40B4-BE49-F238E27FC236}">
                  <a16:creationId xmlns:a16="http://schemas.microsoft.com/office/drawing/2014/main" id="{F53F3A07-E5BD-49A3-9A7C-E396AD00336F}"/>
                </a:ext>
              </a:extLst>
            </p:cNvPr>
            <p:cNvSpPr/>
            <p:nvPr/>
          </p:nvSpPr>
          <p:spPr>
            <a:xfrm>
              <a:off x="213409" y="5701903"/>
              <a:ext cx="634495" cy="748949"/>
            </a:xfrm>
            <a:custGeom>
              <a:avLst/>
              <a:gdLst>
                <a:gd name="connsiteX0" fmla="*/ 0 w 634495"/>
                <a:gd name="connsiteY0" fmla="*/ 0 h 748949"/>
                <a:gd name="connsiteX1" fmla="*/ 0 w 634495"/>
                <a:gd name="connsiteY1" fmla="*/ 748949 h 748949"/>
                <a:gd name="connsiteX2" fmla="*/ 634495 w 634495"/>
                <a:gd name="connsiteY2" fmla="*/ 365013 h 748949"/>
              </a:gdLst>
              <a:ahLst/>
              <a:cxnLst>
                <a:cxn ang="0">
                  <a:pos x="connsiteX0" y="connsiteY0"/>
                </a:cxn>
                <a:cxn ang="0">
                  <a:pos x="connsiteX1" y="connsiteY1"/>
                </a:cxn>
                <a:cxn ang="0">
                  <a:pos x="connsiteX2" y="connsiteY2"/>
                </a:cxn>
              </a:cxnLst>
              <a:rect l="l" t="t" r="r" b="b"/>
              <a:pathLst>
                <a:path w="634495" h="748949">
                  <a:moveTo>
                    <a:pt x="0" y="0"/>
                  </a:moveTo>
                  <a:lnTo>
                    <a:pt x="0" y="748949"/>
                  </a:lnTo>
                  <a:lnTo>
                    <a:pt x="634495" y="365013"/>
                  </a:lnTo>
                  <a:close/>
                </a:path>
              </a:pathLst>
            </a:custGeom>
            <a:solidFill>
              <a:srgbClr val="D9EEF1"/>
            </a:solidFill>
            <a:ln w="15134" cap="flat">
              <a:noFill/>
              <a:prstDash val="solid"/>
              <a:miter/>
            </a:ln>
          </p:spPr>
          <p:txBody>
            <a:bodyPr rtlCol="0" anchor="ctr"/>
            <a:lstStyle/>
            <a:p>
              <a:endParaRPr lang="zh-CN" altLang="en-US"/>
            </a:p>
          </p:txBody>
        </p:sp>
        <p:sp>
          <p:nvSpPr>
            <p:cNvPr id="220" name="任意多边形: 形状 219">
              <a:extLst>
                <a:ext uri="{FF2B5EF4-FFF2-40B4-BE49-F238E27FC236}">
                  <a16:creationId xmlns:a16="http://schemas.microsoft.com/office/drawing/2014/main" id="{5DE5DEA5-0F28-4CFD-B13A-8566D07AB1FC}"/>
                </a:ext>
              </a:extLst>
            </p:cNvPr>
            <p:cNvSpPr/>
            <p:nvPr/>
          </p:nvSpPr>
          <p:spPr>
            <a:xfrm>
              <a:off x="213409" y="2499603"/>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221" name="任意多边形: 形状 220">
              <a:extLst>
                <a:ext uri="{FF2B5EF4-FFF2-40B4-BE49-F238E27FC236}">
                  <a16:creationId xmlns:a16="http://schemas.microsoft.com/office/drawing/2014/main" id="{06F7F540-5A7C-4447-B35F-642163798627}"/>
                </a:ext>
              </a:extLst>
            </p:cNvPr>
            <p:cNvSpPr/>
            <p:nvPr/>
          </p:nvSpPr>
          <p:spPr>
            <a:xfrm>
              <a:off x="213409" y="2115364"/>
              <a:ext cx="634495" cy="748949"/>
            </a:xfrm>
            <a:custGeom>
              <a:avLst/>
              <a:gdLst>
                <a:gd name="connsiteX0" fmla="*/ 634495 w 634495"/>
                <a:gd name="connsiteY0" fmla="*/ 748949 h 748949"/>
                <a:gd name="connsiteX1" fmla="*/ 634495 w 634495"/>
                <a:gd name="connsiteY1" fmla="*/ 0 h 748949"/>
                <a:gd name="connsiteX2" fmla="*/ 0 w 634495"/>
                <a:gd name="connsiteY2" fmla="*/ 383937 h 748949"/>
              </a:gdLst>
              <a:ahLst/>
              <a:cxnLst>
                <a:cxn ang="0">
                  <a:pos x="connsiteX0" y="connsiteY0"/>
                </a:cxn>
                <a:cxn ang="0">
                  <a:pos x="connsiteX1" y="connsiteY1"/>
                </a:cxn>
                <a:cxn ang="0">
                  <a:pos x="connsiteX2" y="connsiteY2"/>
                </a:cxn>
              </a:cxnLst>
              <a:rect l="l" t="t" r="r" b="b"/>
              <a:pathLst>
                <a:path w="634495" h="748949">
                  <a:moveTo>
                    <a:pt x="634495" y="748949"/>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222" name="任意多边形: 形状 221">
              <a:extLst>
                <a:ext uri="{FF2B5EF4-FFF2-40B4-BE49-F238E27FC236}">
                  <a16:creationId xmlns:a16="http://schemas.microsoft.com/office/drawing/2014/main" id="{18FAC90D-1373-4F2F-B020-D8AF683FC8C3}"/>
                </a:ext>
              </a:extLst>
            </p:cNvPr>
            <p:cNvSpPr/>
            <p:nvPr/>
          </p:nvSpPr>
          <p:spPr>
            <a:xfrm>
              <a:off x="213409" y="1366263"/>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223" name="任意多边形: 形状 222">
              <a:extLst>
                <a:ext uri="{FF2B5EF4-FFF2-40B4-BE49-F238E27FC236}">
                  <a16:creationId xmlns:a16="http://schemas.microsoft.com/office/drawing/2014/main" id="{5685FCF2-CF82-4AE0-AF03-80737C6F2FED}"/>
                </a:ext>
              </a:extLst>
            </p:cNvPr>
            <p:cNvSpPr/>
            <p:nvPr/>
          </p:nvSpPr>
          <p:spPr>
            <a:xfrm>
              <a:off x="213409" y="617162"/>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3"/>
            </a:solidFill>
            <a:ln w="15134" cap="flat">
              <a:noFill/>
              <a:prstDash val="solid"/>
              <a:miter/>
            </a:ln>
          </p:spPr>
          <p:txBody>
            <a:bodyPr rtlCol="0" anchor="ctr"/>
            <a:lstStyle/>
            <a:p>
              <a:endParaRPr lang="zh-CN" altLang="en-US"/>
            </a:p>
          </p:txBody>
        </p:sp>
        <p:sp>
          <p:nvSpPr>
            <p:cNvPr id="224" name="任意多边形: 形状 223">
              <a:extLst>
                <a:ext uri="{FF2B5EF4-FFF2-40B4-BE49-F238E27FC236}">
                  <a16:creationId xmlns:a16="http://schemas.microsoft.com/office/drawing/2014/main" id="{703BFEA0-F426-4C75-9720-C4AEAD5FA527}"/>
                </a:ext>
              </a:extLst>
            </p:cNvPr>
            <p:cNvSpPr/>
            <p:nvPr/>
          </p:nvSpPr>
          <p:spPr>
            <a:xfrm>
              <a:off x="213409" y="-131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25" name="任意多边形: 形状 224">
              <a:extLst>
                <a:ext uri="{FF2B5EF4-FFF2-40B4-BE49-F238E27FC236}">
                  <a16:creationId xmlns:a16="http://schemas.microsoft.com/office/drawing/2014/main" id="{D835F238-51C2-4A65-92E1-64FBAC13BAF1}"/>
                </a:ext>
              </a:extLst>
            </p:cNvPr>
            <p:cNvSpPr/>
            <p:nvPr/>
          </p:nvSpPr>
          <p:spPr>
            <a:xfrm>
              <a:off x="213409" y="-881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26" name="任意多边形: 形状 225">
              <a:extLst>
                <a:ext uri="{FF2B5EF4-FFF2-40B4-BE49-F238E27FC236}">
                  <a16:creationId xmlns:a16="http://schemas.microsoft.com/office/drawing/2014/main" id="{77C0D389-0A11-40E0-BCA7-17834214E255}"/>
                </a:ext>
              </a:extLst>
            </p:cNvPr>
            <p:cNvSpPr/>
            <p:nvPr/>
          </p:nvSpPr>
          <p:spPr>
            <a:xfrm>
              <a:off x="847904" y="-114073"/>
              <a:ext cx="634495" cy="749100"/>
            </a:xfrm>
            <a:custGeom>
              <a:avLst/>
              <a:gdLst>
                <a:gd name="connsiteX0" fmla="*/ 0 w 634495"/>
                <a:gd name="connsiteY0" fmla="*/ 0 h 749100"/>
                <a:gd name="connsiteX1" fmla="*/ 0 w 634495"/>
                <a:gd name="connsiteY1" fmla="*/ 749101 h 749100"/>
                <a:gd name="connsiteX2" fmla="*/ 634495 w 634495"/>
                <a:gd name="connsiteY2" fmla="*/ 365013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013"/>
                  </a:lnTo>
                  <a:close/>
                </a:path>
              </a:pathLst>
            </a:custGeom>
            <a:solidFill>
              <a:schemeClr val="accent3"/>
            </a:solidFill>
            <a:ln w="15134" cap="flat">
              <a:noFill/>
              <a:prstDash val="solid"/>
              <a:miter/>
            </a:ln>
          </p:spPr>
          <p:txBody>
            <a:bodyPr rtlCol="0" anchor="ctr"/>
            <a:lstStyle/>
            <a:p>
              <a:endParaRPr lang="zh-CN" altLang="en-US"/>
            </a:p>
          </p:txBody>
        </p:sp>
        <p:sp>
          <p:nvSpPr>
            <p:cNvPr id="227" name="任意多边形: 形状 226">
              <a:extLst>
                <a:ext uri="{FF2B5EF4-FFF2-40B4-BE49-F238E27FC236}">
                  <a16:creationId xmlns:a16="http://schemas.microsoft.com/office/drawing/2014/main" id="{3192B686-70C0-4BD5-B087-8DE5F16EB2A5}"/>
                </a:ext>
              </a:extLst>
            </p:cNvPr>
            <p:cNvSpPr/>
            <p:nvPr/>
          </p:nvSpPr>
          <p:spPr>
            <a:xfrm>
              <a:off x="847904" y="635027"/>
              <a:ext cx="634495" cy="748949"/>
            </a:xfrm>
            <a:custGeom>
              <a:avLst/>
              <a:gdLst>
                <a:gd name="connsiteX0" fmla="*/ 0 w 634495"/>
                <a:gd name="connsiteY0" fmla="*/ 0 h 748949"/>
                <a:gd name="connsiteX1" fmla="*/ 0 w 634495"/>
                <a:gd name="connsiteY1" fmla="*/ 748949 h 748949"/>
                <a:gd name="connsiteX2" fmla="*/ 634495 w 634495"/>
                <a:gd name="connsiteY2" fmla="*/ 365013 h 748949"/>
              </a:gdLst>
              <a:ahLst/>
              <a:cxnLst>
                <a:cxn ang="0">
                  <a:pos x="connsiteX0" y="connsiteY0"/>
                </a:cxn>
                <a:cxn ang="0">
                  <a:pos x="connsiteX1" y="connsiteY1"/>
                </a:cxn>
                <a:cxn ang="0">
                  <a:pos x="connsiteX2" y="connsiteY2"/>
                </a:cxn>
              </a:cxnLst>
              <a:rect l="l" t="t" r="r" b="b"/>
              <a:pathLst>
                <a:path w="634495" h="748949">
                  <a:moveTo>
                    <a:pt x="0" y="0"/>
                  </a:moveTo>
                  <a:lnTo>
                    <a:pt x="0" y="748949"/>
                  </a:lnTo>
                  <a:lnTo>
                    <a:pt x="634495" y="365013"/>
                  </a:lnTo>
                  <a:close/>
                </a:path>
              </a:pathLst>
            </a:custGeom>
            <a:solidFill>
              <a:srgbClr val="EFF8FC"/>
            </a:solidFill>
            <a:ln w="15134" cap="flat">
              <a:noFill/>
              <a:prstDash val="solid"/>
              <a:miter/>
            </a:ln>
          </p:spPr>
          <p:txBody>
            <a:bodyPr rtlCol="0" anchor="ctr"/>
            <a:lstStyle/>
            <a:p>
              <a:endParaRPr lang="zh-CN" altLang="en-US"/>
            </a:p>
          </p:txBody>
        </p:sp>
        <p:sp>
          <p:nvSpPr>
            <p:cNvPr id="228" name="任意多边形: 形状 227">
              <a:extLst>
                <a:ext uri="{FF2B5EF4-FFF2-40B4-BE49-F238E27FC236}">
                  <a16:creationId xmlns:a16="http://schemas.microsoft.com/office/drawing/2014/main" id="{71302610-F845-43F1-964D-353FA47B7A74}"/>
                </a:ext>
              </a:extLst>
            </p:cNvPr>
            <p:cNvSpPr/>
            <p:nvPr/>
          </p:nvSpPr>
          <p:spPr>
            <a:xfrm>
              <a:off x="847904" y="1383976"/>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lumMod val="20000"/>
                <a:lumOff val="80000"/>
              </a:schemeClr>
            </a:solidFill>
            <a:ln w="15134" cap="flat">
              <a:noFill/>
              <a:prstDash val="solid"/>
              <a:miter/>
            </a:ln>
          </p:spPr>
          <p:txBody>
            <a:bodyPr rtlCol="0" anchor="ctr"/>
            <a:lstStyle/>
            <a:p>
              <a:endParaRPr lang="zh-CN" altLang="en-US"/>
            </a:p>
          </p:txBody>
        </p:sp>
        <p:sp>
          <p:nvSpPr>
            <p:cNvPr id="229" name="任意多边形: 形状 228">
              <a:extLst>
                <a:ext uri="{FF2B5EF4-FFF2-40B4-BE49-F238E27FC236}">
                  <a16:creationId xmlns:a16="http://schemas.microsoft.com/office/drawing/2014/main" id="{E7D769BF-227C-40FA-9B94-43F23D19F723}"/>
                </a:ext>
              </a:extLst>
            </p:cNvPr>
            <p:cNvSpPr/>
            <p:nvPr/>
          </p:nvSpPr>
          <p:spPr>
            <a:xfrm>
              <a:off x="847904" y="2133077"/>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230" name="任意多边形: 形状 229">
              <a:extLst>
                <a:ext uri="{FF2B5EF4-FFF2-40B4-BE49-F238E27FC236}">
                  <a16:creationId xmlns:a16="http://schemas.microsoft.com/office/drawing/2014/main" id="{824737A6-D8C7-43AF-9E9D-E2ECC2214302}"/>
                </a:ext>
              </a:extLst>
            </p:cNvPr>
            <p:cNvSpPr/>
            <p:nvPr/>
          </p:nvSpPr>
          <p:spPr>
            <a:xfrm>
              <a:off x="847904" y="288217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231" name="任意多边形: 形状 230">
              <a:extLst>
                <a:ext uri="{FF2B5EF4-FFF2-40B4-BE49-F238E27FC236}">
                  <a16:creationId xmlns:a16="http://schemas.microsoft.com/office/drawing/2014/main" id="{5168A76D-CFF3-459C-A6F7-FBA61B10E407}"/>
                </a:ext>
              </a:extLst>
            </p:cNvPr>
            <p:cNvSpPr/>
            <p:nvPr/>
          </p:nvSpPr>
          <p:spPr>
            <a:xfrm>
              <a:off x="847904" y="24980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chemeClr val="accent4"/>
            </a:solidFill>
            <a:ln w="15134" cap="flat">
              <a:noFill/>
              <a:prstDash val="solid"/>
              <a:miter/>
            </a:ln>
          </p:spPr>
          <p:txBody>
            <a:bodyPr rtlCol="0" anchor="ctr"/>
            <a:lstStyle/>
            <a:p>
              <a:endParaRPr lang="zh-CN" altLang="en-US"/>
            </a:p>
          </p:txBody>
        </p:sp>
        <p:sp>
          <p:nvSpPr>
            <p:cNvPr id="232" name="任意多边形: 形状 231">
              <a:extLst>
                <a:ext uri="{FF2B5EF4-FFF2-40B4-BE49-F238E27FC236}">
                  <a16:creationId xmlns:a16="http://schemas.microsoft.com/office/drawing/2014/main" id="{025D5F8C-48DC-445B-A65F-98A937FE1566}"/>
                </a:ext>
              </a:extLst>
            </p:cNvPr>
            <p:cNvSpPr/>
            <p:nvPr/>
          </p:nvSpPr>
          <p:spPr>
            <a:xfrm>
              <a:off x="847904" y="17489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chemeClr val="accent2"/>
            </a:solidFill>
            <a:ln w="15134" cap="flat">
              <a:noFill/>
              <a:prstDash val="solid"/>
              <a:miter/>
            </a:ln>
          </p:spPr>
          <p:txBody>
            <a:bodyPr rtlCol="0" anchor="ctr"/>
            <a:lstStyle/>
            <a:p>
              <a:endParaRPr lang="zh-CN" altLang="en-US"/>
            </a:p>
          </p:txBody>
        </p:sp>
        <p:sp>
          <p:nvSpPr>
            <p:cNvPr id="233" name="任意多边形: 形状 232">
              <a:extLst>
                <a:ext uri="{FF2B5EF4-FFF2-40B4-BE49-F238E27FC236}">
                  <a16:creationId xmlns:a16="http://schemas.microsoft.com/office/drawing/2014/main" id="{52D2A626-BF9A-4141-89BC-62F9DE7A5C53}"/>
                </a:ext>
              </a:extLst>
            </p:cNvPr>
            <p:cNvSpPr/>
            <p:nvPr/>
          </p:nvSpPr>
          <p:spPr>
            <a:xfrm>
              <a:off x="847904" y="1000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234" name="任意多边形: 形状 233">
              <a:extLst>
                <a:ext uri="{FF2B5EF4-FFF2-40B4-BE49-F238E27FC236}">
                  <a16:creationId xmlns:a16="http://schemas.microsoft.com/office/drawing/2014/main" id="{F4B6B978-8C1E-4987-A987-825C46F2CFE6}"/>
                </a:ext>
              </a:extLst>
            </p:cNvPr>
            <p:cNvSpPr/>
            <p:nvPr/>
          </p:nvSpPr>
          <p:spPr>
            <a:xfrm>
              <a:off x="847904" y="250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235" name="任意多边形: 形状 234">
              <a:extLst>
                <a:ext uri="{FF2B5EF4-FFF2-40B4-BE49-F238E27FC236}">
                  <a16:creationId xmlns:a16="http://schemas.microsoft.com/office/drawing/2014/main" id="{146970ED-F92C-45AE-9883-3AC4294820F5}"/>
                </a:ext>
              </a:extLst>
            </p:cNvPr>
            <p:cNvSpPr/>
            <p:nvPr/>
          </p:nvSpPr>
          <p:spPr>
            <a:xfrm>
              <a:off x="847904" y="-498161"/>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36" name="任意多边形: 形状 235">
              <a:extLst>
                <a:ext uri="{FF2B5EF4-FFF2-40B4-BE49-F238E27FC236}">
                  <a16:creationId xmlns:a16="http://schemas.microsoft.com/office/drawing/2014/main" id="{DC68DE55-9D58-4862-9767-B7129597BB4B}"/>
                </a:ext>
              </a:extLst>
            </p:cNvPr>
            <p:cNvSpPr/>
            <p:nvPr/>
          </p:nvSpPr>
          <p:spPr>
            <a:xfrm>
              <a:off x="1483004" y="-496799"/>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C8E7F1"/>
            </a:solidFill>
            <a:ln w="15134" cap="flat">
              <a:noFill/>
              <a:prstDash val="solid"/>
              <a:miter/>
            </a:ln>
          </p:spPr>
          <p:txBody>
            <a:bodyPr rtlCol="0" anchor="ctr"/>
            <a:lstStyle/>
            <a:p>
              <a:endParaRPr lang="zh-CN" altLang="en-US"/>
            </a:p>
          </p:txBody>
        </p:sp>
        <p:sp>
          <p:nvSpPr>
            <p:cNvPr id="237" name="任意多边形: 形状 236">
              <a:extLst>
                <a:ext uri="{FF2B5EF4-FFF2-40B4-BE49-F238E27FC236}">
                  <a16:creationId xmlns:a16="http://schemas.microsoft.com/office/drawing/2014/main" id="{660A3C63-F461-499B-BCBA-50D2DB81BAC9}"/>
                </a:ext>
              </a:extLst>
            </p:cNvPr>
            <p:cNvSpPr/>
            <p:nvPr/>
          </p:nvSpPr>
          <p:spPr>
            <a:xfrm>
              <a:off x="1483004" y="252301"/>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238" name="任意多边形: 形状 237">
              <a:extLst>
                <a:ext uri="{FF2B5EF4-FFF2-40B4-BE49-F238E27FC236}">
                  <a16:creationId xmlns:a16="http://schemas.microsoft.com/office/drawing/2014/main" id="{0C750D07-24B8-4F91-8254-A3F841460CFC}"/>
                </a:ext>
              </a:extLst>
            </p:cNvPr>
            <p:cNvSpPr/>
            <p:nvPr/>
          </p:nvSpPr>
          <p:spPr>
            <a:xfrm>
              <a:off x="1483004" y="100140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239" name="任意多边形: 形状 238">
              <a:extLst>
                <a:ext uri="{FF2B5EF4-FFF2-40B4-BE49-F238E27FC236}">
                  <a16:creationId xmlns:a16="http://schemas.microsoft.com/office/drawing/2014/main" id="{A43BBF01-6584-49D1-8503-897937E45A63}"/>
                </a:ext>
              </a:extLst>
            </p:cNvPr>
            <p:cNvSpPr/>
            <p:nvPr/>
          </p:nvSpPr>
          <p:spPr>
            <a:xfrm>
              <a:off x="1483004" y="1750503"/>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240" name="任意多边形: 形状 239">
              <a:extLst>
                <a:ext uri="{FF2B5EF4-FFF2-40B4-BE49-F238E27FC236}">
                  <a16:creationId xmlns:a16="http://schemas.microsoft.com/office/drawing/2014/main" id="{96C3DBF4-D457-4CA1-9522-5AB37DD129A3}"/>
                </a:ext>
              </a:extLst>
            </p:cNvPr>
            <p:cNvSpPr/>
            <p:nvPr/>
          </p:nvSpPr>
          <p:spPr>
            <a:xfrm>
              <a:off x="1483004" y="2115364"/>
              <a:ext cx="634495" cy="748949"/>
            </a:xfrm>
            <a:custGeom>
              <a:avLst/>
              <a:gdLst>
                <a:gd name="connsiteX0" fmla="*/ 634495 w 634495"/>
                <a:gd name="connsiteY0" fmla="*/ 748949 h 748949"/>
                <a:gd name="connsiteX1" fmla="*/ 634495 w 634495"/>
                <a:gd name="connsiteY1" fmla="*/ 0 h 748949"/>
                <a:gd name="connsiteX2" fmla="*/ 0 w 634495"/>
                <a:gd name="connsiteY2" fmla="*/ 383937 h 748949"/>
              </a:gdLst>
              <a:ahLst/>
              <a:cxnLst>
                <a:cxn ang="0">
                  <a:pos x="connsiteX0" y="connsiteY0"/>
                </a:cxn>
                <a:cxn ang="0">
                  <a:pos x="connsiteX1" y="connsiteY1"/>
                </a:cxn>
                <a:cxn ang="0">
                  <a:pos x="connsiteX2" y="connsiteY2"/>
                </a:cxn>
              </a:cxnLst>
              <a:rect l="l" t="t" r="r" b="b"/>
              <a:pathLst>
                <a:path w="634495" h="748949">
                  <a:moveTo>
                    <a:pt x="634495" y="748949"/>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241" name="任意多边形: 形状 240">
              <a:extLst>
                <a:ext uri="{FF2B5EF4-FFF2-40B4-BE49-F238E27FC236}">
                  <a16:creationId xmlns:a16="http://schemas.microsoft.com/office/drawing/2014/main" id="{BE7A47F4-2749-4A92-9BD1-2D2F1F9DD5C8}"/>
                </a:ext>
              </a:extLst>
            </p:cNvPr>
            <p:cNvSpPr/>
            <p:nvPr/>
          </p:nvSpPr>
          <p:spPr>
            <a:xfrm>
              <a:off x="1483004" y="1366263"/>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3"/>
            </a:solidFill>
            <a:ln w="15134" cap="flat">
              <a:noFill/>
              <a:prstDash val="solid"/>
              <a:miter/>
            </a:ln>
          </p:spPr>
          <p:txBody>
            <a:bodyPr rtlCol="0" anchor="ctr"/>
            <a:lstStyle/>
            <a:p>
              <a:endParaRPr lang="zh-CN" altLang="en-US"/>
            </a:p>
          </p:txBody>
        </p:sp>
        <p:sp>
          <p:nvSpPr>
            <p:cNvPr id="242" name="任意多边形: 形状 241">
              <a:extLst>
                <a:ext uri="{FF2B5EF4-FFF2-40B4-BE49-F238E27FC236}">
                  <a16:creationId xmlns:a16="http://schemas.microsoft.com/office/drawing/2014/main" id="{FC2C2883-C94E-479C-871C-9561A4D32973}"/>
                </a:ext>
              </a:extLst>
            </p:cNvPr>
            <p:cNvSpPr/>
            <p:nvPr/>
          </p:nvSpPr>
          <p:spPr>
            <a:xfrm>
              <a:off x="1483004" y="617162"/>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243" name="任意多边形: 形状 242">
              <a:extLst>
                <a:ext uri="{FF2B5EF4-FFF2-40B4-BE49-F238E27FC236}">
                  <a16:creationId xmlns:a16="http://schemas.microsoft.com/office/drawing/2014/main" id="{5B873614-1454-4B88-B8D0-20E66856E287}"/>
                </a:ext>
              </a:extLst>
            </p:cNvPr>
            <p:cNvSpPr/>
            <p:nvPr/>
          </p:nvSpPr>
          <p:spPr>
            <a:xfrm>
              <a:off x="1483004" y="-131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244" name="任意多边形: 形状 243">
              <a:extLst>
                <a:ext uri="{FF2B5EF4-FFF2-40B4-BE49-F238E27FC236}">
                  <a16:creationId xmlns:a16="http://schemas.microsoft.com/office/drawing/2014/main" id="{82C50608-6598-4349-BD0A-C8AD1CCDE6EC}"/>
                </a:ext>
              </a:extLst>
            </p:cNvPr>
            <p:cNvSpPr/>
            <p:nvPr/>
          </p:nvSpPr>
          <p:spPr>
            <a:xfrm>
              <a:off x="1483004" y="-881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45" name="任意多边形: 形状 244">
              <a:extLst>
                <a:ext uri="{FF2B5EF4-FFF2-40B4-BE49-F238E27FC236}">
                  <a16:creationId xmlns:a16="http://schemas.microsoft.com/office/drawing/2014/main" id="{A5707909-2FC8-4D6D-9A15-AE46529B2198}"/>
                </a:ext>
              </a:extLst>
            </p:cNvPr>
            <p:cNvSpPr/>
            <p:nvPr/>
          </p:nvSpPr>
          <p:spPr>
            <a:xfrm>
              <a:off x="2117499" y="-131332"/>
              <a:ext cx="634494" cy="749100"/>
            </a:xfrm>
            <a:custGeom>
              <a:avLst/>
              <a:gdLst>
                <a:gd name="connsiteX0" fmla="*/ 0 w 634494"/>
                <a:gd name="connsiteY0" fmla="*/ 0 h 749100"/>
                <a:gd name="connsiteX1" fmla="*/ 0 w 634494"/>
                <a:gd name="connsiteY1" fmla="*/ 749101 h 749100"/>
                <a:gd name="connsiteX2" fmla="*/ 634495 w 634494"/>
                <a:gd name="connsiteY2" fmla="*/ 365012 h 749100"/>
              </a:gdLst>
              <a:ahLst/>
              <a:cxnLst>
                <a:cxn ang="0">
                  <a:pos x="connsiteX0" y="connsiteY0"/>
                </a:cxn>
                <a:cxn ang="0">
                  <a:pos x="connsiteX1" y="connsiteY1"/>
                </a:cxn>
                <a:cxn ang="0">
                  <a:pos x="connsiteX2" y="connsiteY2"/>
                </a:cxn>
              </a:cxnLst>
              <a:rect l="l" t="t" r="r" b="b"/>
              <a:pathLst>
                <a:path w="634494" h="749100">
                  <a:moveTo>
                    <a:pt x="0" y="0"/>
                  </a:moveTo>
                  <a:lnTo>
                    <a:pt x="0" y="749101"/>
                  </a:lnTo>
                  <a:lnTo>
                    <a:pt x="634495" y="365012"/>
                  </a:lnTo>
                  <a:close/>
                </a:path>
              </a:pathLst>
            </a:custGeom>
            <a:solidFill>
              <a:schemeClr val="accent4"/>
            </a:solidFill>
            <a:ln w="15134" cap="flat">
              <a:noFill/>
              <a:prstDash val="solid"/>
              <a:miter/>
            </a:ln>
          </p:spPr>
          <p:txBody>
            <a:bodyPr rtlCol="0" anchor="ctr"/>
            <a:lstStyle/>
            <a:p>
              <a:endParaRPr lang="zh-CN" altLang="en-US"/>
            </a:p>
          </p:txBody>
        </p:sp>
        <p:sp>
          <p:nvSpPr>
            <p:cNvPr id="246" name="任意多边形: 形状 245">
              <a:extLst>
                <a:ext uri="{FF2B5EF4-FFF2-40B4-BE49-F238E27FC236}">
                  <a16:creationId xmlns:a16="http://schemas.microsoft.com/office/drawing/2014/main" id="{3D84C12F-795F-4CC8-AED1-2FE6248B1233}"/>
                </a:ext>
              </a:extLst>
            </p:cNvPr>
            <p:cNvSpPr/>
            <p:nvPr/>
          </p:nvSpPr>
          <p:spPr>
            <a:xfrm>
              <a:off x="2117499" y="233679"/>
              <a:ext cx="634494" cy="749100"/>
            </a:xfrm>
            <a:custGeom>
              <a:avLst/>
              <a:gdLst>
                <a:gd name="connsiteX0" fmla="*/ 634495 w 634494"/>
                <a:gd name="connsiteY0" fmla="*/ 749101 h 749100"/>
                <a:gd name="connsiteX1" fmla="*/ 634495 w 634494"/>
                <a:gd name="connsiteY1" fmla="*/ 0 h 749100"/>
                <a:gd name="connsiteX2" fmla="*/ 0 w 634494"/>
                <a:gd name="connsiteY2" fmla="*/ 383937 h 749100"/>
              </a:gdLst>
              <a:ahLst/>
              <a:cxnLst>
                <a:cxn ang="0">
                  <a:pos x="connsiteX0" y="connsiteY0"/>
                </a:cxn>
                <a:cxn ang="0">
                  <a:pos x="connsiteX1" y="connsiteY1"/>
                </a:cxn>
                <a:cxn ang="0">
                  <a:pos x="connsiteX2" y="connsiteY2"/>
                </a:cxn>
              </a:cxnLst>
              <a:rect l="l" t="t" r="r" b="b"/>
              <a:pathLst>
                <a:path w="634494"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247" name="任意多边形: 形状 246">
              <a:extLst>
                <a:ext uri="{FF2B5EF4-FFF2-40B4-BE49-F238E27FC236}">
                  <a16:creationId xmlns:a16="http://schemas.microsoft.com/office/drawing/2014/main" id="{FCFA2C18-EAE0-4774-94BC-639582D568C2}"/>
                </a:ext>
              </a:extLst>
            </p:cNvPr>
            <p:cNvSpPr/>
            <p:nvPr/>
          </p:nvSpPr>
          <p:spPr>
            <a:xfrm>
              <a:off x="2117499" y="-515420"/>
              <a:ext cx="634494" cy="749100"/>
            </a:xfrm>
            <a:custGeom>
              <a:avLst/>
              <a:gdLst>
                <a:gd name="connsiteX0" fmla="*/ 634495 w 634494"/>
                <a:gd name="connsiteY0" fmla="*/ 749101 h 749100"/>
                <a:gd name="connsiteX1" fmla="*/ 634495 w 634494"/>
                <a:gd name="connsiteY1" fmla="*/ 0 h 749100"/>
                <a:gd name="connsiteX2" fmla="*/ 0 w 634494"/>
                <a:gd name="connsiteY2" fmla="*/ 383937 h 749100"/>
              </a:gdLst>
              <a:ahLst/>
              <a:cxnLst>
                <a:cxn ang="0">
                  <a:pos x="connsiteX0" y="connsiteY0"/>
                </a:cxn>
                <a:cxn ang="0">
                  <a:pos x="connsiteX1" y="connsiteY1"/>
                </a:cxn>
                <a:cxn ang="0">
                  <a:pos x="connsiteX2" y="connsiteY2"/>
                </a:cxn>
              </a:cxnLst>
              <a:rect l="l" t="t" r="r" b="b"/>
              <a:pathLst>
                <a:path w="634494" h="749100">
                  <a:moveTo>
                    <a:pt x="634495" y="749101"/>
                  </a:moveTo>
                  <a:lnTo>
                    <a:pt x="634495" y="0"/>
                  </a:lnTo>
                  <a:lnTo>
                    <a:pt x="0" y="383937"/>
                  </a:lnTo>
                  <a:close/>
                </a:path>
              </a:pathLst>
            </a:custGeom>
            <a:solidFill>
              <a:schemeClr val="accent3"/>
            </a:solidFill>
            <a:ln w="15134" cap="flat">
              <a:noFill/>
              <a:prstDash val="solid"/>
              <a:miter/>
            </a:ln>
          </p:spPr>
          <p:txBody>
            <a:bodyPr rtlCol="0" anchor="ctr"/>
            <a:lstStyle/>
            <a:p>
              <a:endParaRPr lang="zh-CN" altLang="en-US"/>
            </a:p>
          </p:txBody>
        </p:sp>
        <p:sp>
          <p:nvSpPr>
            <p:cNvPr id="248" name="任意多边形: 形状 247">
              <a:extLst>
                <a:ext uri="{FF2B5EF4-FFF2-40B4-BE49-F238E27FC236}">
                  <a16:creationId xmlns:a16="http://schemas.microsoft.com/office/drawing/2014/main" id="{942B609A-941E-413F-853E-7E414BFA57F5}"/>
                </a:ext>
              </a:extLst>
            </p:cNvPr>
            <p:cNvSpPr/>
            <p:nvPr/>
          </p:nvSpPr>
          <p:spPr>
            <a:xfrm>
              <a:off x="2752448" y="-51405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249" name="任意多边形: 形状 248">
              <a:extLst>
                <a:ext uri="{FF2B5EF4-FFF2-40B4-BE49-F238E27FC236}">
                  <a16:creationId xmlns:a16="http://schemas.microsoft.com/office/drawing/2014/main" id="{861F6556-E0B8-45BD-9363-7C897B99B737}"/>
                </a:ext>
              </a:extLst>
            </p:cNvPr>
            <p:cNvSpPr/>
            <p:nvPr/>
          </p:nvSpPr>
          <p:spPr>
            <a:xfrm>
              <a:off x="2752448" y="23504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250" name="任意多边形: 形状 249">
              <a:extLst>
                <a:ext uri="{FF2B5EF4-FFF2-40B4-BE49-F238E27FC236}">
                  <a16:creationId xmlns:a16="http://schemas.microsoft.com/office/drawing/2014/main" id="{D6A5DFD4-0C64-4BB7-9BAF-04DD428CB18F}"/>
                </a:ext>
              </a:extLst>
            </p:cNvPr>
            <p:cNvSpPr/>
            <p:nvPr/>
          </p:nvSpPr>
          <p:spPr>
            <a:xfrm>
              <a:off x="2752448" y="1619849"/>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1"/>
            </a:solidFill>
            <a:ln w="15134" cap="flat">
              <a:noFill/>
              <a:prstDash val="solid"/>
              <a:miter/>
            </a:ln>
          </p:spPr>
          <p:txBody>
            <a:bodyPr rtlCol="0" anchor="ctr"/>
            <a:lstStyle/>
            <a:p>
              <a:endParaRPr lang="zh-CN" altLang="en-US"/>
            </a:p>
          </p:txBody>
        </p:sp>
        <p:sp>
          <p:nvSpPr>
            <p:cNvPr id="251" name="任意多边形: 形状 250">
              <a:extLst>
                <a:ext uri="{FF2B5EF4-FFF2-40B4-BE49-F238E27FC236}">
                  <a16:creationId xmlns:a16="http://schemas.microsoft.com/office/drawing/2014/main" id="{61C2A367-22E4-4A5A-B98A-CEEEF9715008}"/>
                </a:ext>
              </a:extLst>
            </p:cNvPr>
            <p:cNvSpPr/>
            <p:nvPr/>
          </p:nvSpPr>
          <p:spPr>
            <a:xfrm>
              <a:off x="2752448" y="-149197"/>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252" name="任意多边形: 形状 251">
              <a:extLst>
                <a:ext uri="{FF2B5EF4-FFF2-40B4-BE49-F238E27FC236}">
                  <a16:creationId xmlns:a16="http://schemas.microsoft.com/office/drawing/2014/main" id="{70C1AD10-A730-4DD3-AD3F-792030DC1D48}"/>
                </a:ext>
              </a:extLst>
            </p:cNvPr>
            <p:cNvSpPr/>
            <p:nvPr/>
          </p:nvSpPr>
          <p:spPr>
            <a:xfrm>
              <a:off x="2752448" y="-89829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53" name="任意多边形: 形状 252">
              <a:extLst>
                <a:ext uri="{FF2B5EF4-FFF2-40B4-BE49-F238E27FC236}">
                  <a16:creationId xmlns:a16="http://schemas.microsoft.com/office/drawing/2014/main" id="{14B21923-0648-4965-A6E0-20472281981E}"/>
                </a:ext>
              </a:extLst>
            </p:cNvPr>
            <p:cNvSpPr/>
            <p:nvPr/>
          </p:nvSpPr>
          <p:spPr>
            <a:xfrm>
              <a:off x="3386943" y="-131332"/>
              <a:ext cx="634495" cy="749100"/>
            </a:xfrm>
            <a:custGeom>
              <a:avLst/>
              <a:gdLst>
                <a:gd name="connsiteX0" fmla="*/ 0 w 634495"/>
                <a:gd name="connsiteY0" fmla="*/ 0 h 749100"/>
                <a:gd name="connsiteX1" fmla="*/ 0 w 634495"/>
                <a:gd name="connsiteY1" fmla="*/ 749101 h 749100"/>
                <a:gd name="connsiteX2" fmla="*/ 634495 w 634495"/>
                <a:gd name="connsiteY2" fmla="*/ 365012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012"/>
                  </a:lnTo>
                  <a:close/>
                </a:path>
              </a:pathLst>
            </a:custGeom>
            <a:solidFill>
              <a:schemeClr val="accent1"/>
            </a:solidFill>
            <a:ln w="15134" cap="flat">
              <a:noFill/>
              <a:prstDash val="solid"/>
              <a:miter/>
            </a:ln>
          </p:spPr>
          <p:txBody>
            <a:bodyPr rtlCol="0" anchor="ctr"/>
            <a:lstStyle/>
            <a:p>
              <a:endParaRPr lang="zh-CN" altLang="en-US"/>
            </a:p>
          </p:txBody>
        </p:sp>
        <p:sp>
          <p:nvSpPr>
            <p:cNvPr id="254" name="任意多边形: 形状 253">
              <a:extLst>
                <a:ext uri="{FF2B5EF4-FFF2-40B4-BE49-F238E27FC236}">
                  <a16:creationId xmlns:a16="http://schemas.microsoft.com/office/drawing/2014/main" id="{AEC315F2-A250-4DD7-916B-F737EC7B5FF3}"/>
                </a:ext>
              </a:extLst>
            </p:cNvPr>
            <p:cNvSpPr/>
            <p:nvPr/>
          </p:nvSpPr>
          <p:spPr>
            <a:xfrm>
              <a:off x="3386943" y="23367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255" name="任意多边形: 形状 254">
              <a:extLst>
                <a:ext uri="{FF2B5EF4-FFF2-40B4-BE49-F238E27FC236}">
                  <a16:creationId xmlns:a16="http://schemas.microsoft.com/office/drawing/2014/main" id="{294C17FE-8EDF-4967-A77F-A027744AF8D5}"/>
                </a:ext>
              </a:extLst>
            </p:cNvPr>
            <p:cNvSpPr/>
            <p:nvPr/>
          </p:nvSpPr>
          <p:spPr>
            <a:xfrm>
              <a:off x="3386943" y="-515420"/>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56" name="任意多边形: 形状 255">
              <a:extLst>
                <a:ext uri="{FF2B5EF4-FFF2-40B4-BE49-F238E27FC236}">
                  <a16:creationId xmlns:a16="http://schemas.microsoft.com/office/drawing/2014/main" id="{5B14BD10-8D53-476F-BCDF-B0E900158D53}"/>
                </a:ext>
              </a:extLst>
            </p:cNvPr>
            <p:cNvSpPr/>
            <p:nvPr/>
          </p:nvSpPr>
          <p:spPr>
            <a:xfrm>
              <a:off x="4021893" y="-51405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2"/>
            </a:solidFill>
            <a:ln w="15134" cap="flat">
              <a:noFill/>
              <a:prstDash val="solid"/>
              <a:miter/>
            </a:ln>
          </p:spPr>
          <p:txBody>
            <a:bodyPr rtlCol="0" anchor="ctr"/>
            <a:lstStyle/>
            <a:p>
              <a:endParaRPr lang="zh-CN" altLang="en-US"/>
            </a:p>
          </p:txBody>
        </p:sp>
        <p:sp>
          <p:nvSpPr>
            <p:cNvPr id="257" name="任意多边形: 形状 256">
              <a:extLst>
                <a:ext uri="{FF2B5EF4-FFF2-40B4-BE49-F238E27FC236}">
                  <a16:creationId xmlns:a16="http://schemas.microsoft.com/office/drawing/2014/main" id="{4063702E-34B1-45FB-A3A6-F94CEB6C30EC}"/>
                </a:ext>
              </a:extLst>
            </p:cNvPr>
            <p:cNvSpPr/>
            <p:nvPr/>
          </p:nvSpPr>
          <p:spPr>
            <a:xfrm>
              <a:off x="4021893" y="23504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258" name="任意多边形: 形状 257">
              <a:extLst>
                <a:ext uri="{FF2B5EF4-FFF2-40B4-BE49-F238E27FC236}">
                  <a16:creationId xmlns:a16="http://schemas.microsoft.com/office/drawing/2014/main" id="{2F35F7CA-102C-4892-8CFF-C4CFC6F1C7D5}"/>
                </a:ext>
              </a:extLst>
            </p:cNvPr>
            <p:cNvSpPr/>
            <p:nvPr/>
          </p:nvSpPr>
          <p:spPr>
            <a:xfrm>
              <a:off x="4021893" y="-149197"/>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259" name="任意多边形: 形状 258">
              <a:extLst>
                <a:ext uri="{FF2B5EF4-FFF2-40B4-BE49-F238E27FC236}">
                  <a16:creationId xmlns:a16="http://schemas.microsoft.com/office/drawing/2014/main" id="{E667CEF5-027B-496D-A3DF-EF94DA8251EF}"/>
                </a:ext>
              </a:extLst>
            </p:cNvPr>
            <p:cNvSpPr/>
            <p:nvPr/>
          </p:nvSpPr>
          <p:spPr>
            <a:xfrm>
              <a:off x="4021893" y="-89829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grpSp>
      <p:grpSp>
        <p:nvGrpSpPr>
          <p:cNvPr id="260" name="组合 259">
            <a:extLst>
              <a:ext uri="{FF2B5EF4-FFF2-40B4-BE49-F238E27FC236}">
                <a16:creationId xmlns:a16="http://schemas.microsoft.com/office/drawing/2014/main" id="{791BD894-9176-4923-A177-A4529CB30B6B}"/>
              </a:ext>
            </a:extLst>
          </p:cNvPr>
          <p:cNvGrpSpPr/>
          <p:nvPr userDrawn="1"/>
        </p:nvGrpSpPr>
        <p:grpSpPr>
          <a:xfrm flipV="1">
            <a:off x="7097778" y="1994399"/>
            <a:ext cx="5515761" cy="6180837"/>
            <a:chOff x="7097778" y="-898298"/>
            <a:chExt cx="5515761" cy="6180837"/>
          </a:xfrm>
        </p:grpSpPr>
        <p:sp>
          <p:nvSpPr>
            <p:cNvPr id="261" name="任意多边形: 形状 260">
              <a:extLst>
                <a:ext uri="{FF2B5EF4-FFF2-40B4-BE49-F238E27FC236}">
                  <a16:creationId xmlns:a16="http://schemas.microsoft.com/office/drawing/2014/main" id="{18834B5F-77C3-45EA-BDF3-B5ED7A6AA62B}"/>
                </a:ext>
              </a:extLst>
            </p:cNvPr>
            <p:cNvSpPr/>
            <p:nvPr/>
          </p:nvSpPr>
          <p:spPr>
            <a:xfrm>
              <a:off x="11979045" y="-114073"/>
              <a:ext cx="634494" cy="749100"/>
            </a:xfrm>
            <a:custGeom>
              <a:avLst/>
              <a:gdLst>
                <a:gd name="connsiteX0" fmla="*/ 634495 w 634494"/>
                <a:gd name="connsiteY0" fmla="*/ 0 h 749100"/>
                <a:gd name="connsiteX1" fmla="*/ 634495 w 634494"/>
                <a:gd name="connsiteY1" fmla="*/ 749101 h 749100"/>
                <a:gd name="connsiteX2" fmla="*/ 0 w 634494"/>
                <a:gd name="connsiteY2" fmla="*/ 365013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013"/>
                  </a:lnTo>
                  <a:close/>
                </a:path>
              </a:pathLst>
            </a:custGeom>
            <a:solidFill>
              <a:schemeClr val="accent3"/>
            </a:solidFill>
            <a:ln w="15134" cap="flat">
              <a:noFill/>
              <a:prstDash val="solid"/>
              <a:miter/>
            </a:ln>
          </p:spPr>
          <p:txBody>
            <a:bodyPr rtlCol="0" anchor="ctr"/>
            <a:lstStyle/>
            <a:p>
              <a:endParaRPr lang="zh-CN" altLang="en-US"/>
            </a:p>
          </p:txBody>
        </p:sp>
        <p:sp>
          <p:nvSpPr>
            <p:cNvPr id="262" name="任意多边形: 形状 261">
              <a:extLst>
                <a:ext uri="{FF2B5EF4-FFF2-40B4-BE49-F238E27FC236}">
                  <a16:creationId xmlns:a16="http://schemas.microsoft.com/office/drawing/2014/main" id="{79ED7C68-5798-4C2F-BF0A-B7B792FAAC3A}"/>
                </a:ext>
              </a:extLst>
            </p:cNvPr>
            <p:cNvSpPr/>
            <p:nvPr/>
          </p:nvSpPr>
          <p:spPr>
            <a:xfrm>
              <a:off x="11979045" y="635027"/>
              <a:ext cx="634494" cy="748949"/>
            </a:xfrm>
            <a:custGeom>
              <a:avLst/>
              <a:gdLst>
                <a:gd name="connsiteX0" fmla="*/ 634495 w 634494"/>
                <a:gd name="connsiteY0" fmla="*/ 0 h 748949"/>
                <a:gd name="connsiteX1" fmla="*/ 634495 w 634494"/>
                <a:gd name="connsiteY1" fmla="*/ 748949 h 748949"/>
                <a:gd name="connsiteX2" fmla="*/ 0 w 634494"/>
                <a:gd name="connsiteY2" fmla="*/ 365013 h 748949"/>
              </a:gdLst>
              <a:ahLst/>
              <a:cxnLst>
                <a:cxn ang="0">
                  <a:pos x="connsiteX0" y="connsiteY0"/>
                </a:cxn>
                <a:cxn ang="0">
                  <a:pos x="connsiteX1" y="connsiteY1"/>
                </a:cxn>
                <a:cxn ang="0">
                  <a:pos x="connsiteX2" y="connsiteY2"/>
                </a:cxn>
              </a:cxnLst>
              <a:rect l="l" t="t" r="r" b="b"/>
              <a:pathLst>
                <a:path w="634494" h="748949">
                  <a:moveTo>
                    <a:pt x="634495" y="0"/>
                  </a:moveTo>
                  <a:lnTo>
                    <a:pt x="634495" y="748949"/>
                  </a:lnTo>
                  <a:lnTo>
                    <a:pt x="0" y="365013"/>
                  </a:lnTo>
                  <a:close/>
                </a:path>
              </a:pathLst>
            </a:custGeom>
            <a:solidFill>
              <a:srgbClr val="EFF8FC"/>
            </a:solidFill>
            <a:ln w="15134" cap="flat">
              <a:noFill/>
              <a:prstDash val="solid"/>
              <a:miter/>
            </a:ln>
          </p:spPr>
          <p:txBody>
            <a:bodyPr rtlCol="0" anchor="ctr"/>
            <a:lstStyle/>
            <a:p>
              <a:endParaRPr lang="zh-CN" altLang="en-US"/>
            </a:p>
          </p:txBody>
        </p:sp>
        <p:sp>
          <p:nvSpPr>
            <p:cNvPr id="263" name="任意多边形: 形状 262">
              <a:extLst>
                <a:ext uri="{FF2B5EF4-FFF2-40B4-BE49-F238E27FC236}">
                  <a16:creationId xmlns:a16="http://schemas.microsoft.com/office/drawing/2014/main" id="{16572EF1-8DB2-4EA2-9122-65FF487DFEC3}"/>
                </a:ext>
              </a:extLst>
            </p:cNvPr>
            <p:cNvSpPr/>
            <p:nvPr/>
          </p:nvSpPr>
          <p:spPr>
            <a:xfrm>
              <a:off x="11979045" y="1383976"/>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rgbClr val="D9EEF1"/>
            </a:solidFill>
            <a:ln w="15134" cap="flat">
              <a:noFill/>
              <a:prstDash val="solid"/>
              <a:miter/>
            </a:ln>
          </p:spPr>
          <p:txBody>
            <a:bodyPr rtlCol="0" anchor="ctr"/>
            <a:lstStyle/>
            <a:p>
              <a:endParaRPr lang="zh-CN" altLang="en-US"/>
            </a:p>
          </p:txBody>
        </p:sp>
        <p:sp>
          <p:nvSpPr>
            <p:cNvPr id="264" name="任意多边形: 形状 263">
              <a:extLst>
                <a:ext uri="{FF2B5EF4-FFF2-40B4-BE49-F238E27FC236}">
                  <a16:creationId xmlns:a16="http://schemas.microsoft.com/office/drawing/2014/main" id="{C8DB04D9-BDAB-41AC-802E-5425125FD028}"/>
                </a:ext>
              </a:extLst>
            </p:cNvPr>
            <p:cNvSpPr/>
            <p:nvPr/>
          </p:nvSpPr>
          <p:spPr>
            <a:xfrm>
              <a:off x="11979045" y="2133077"/>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rgbClr val="EFF8FC"/>
            </a:solidFill>
            <a:ln w="15134" cap="flat">
              <a:noFill/>
              <a:prstDash val="solid"/>
              <a:miter/>
            </a:ln>
          </p:spPr>
          <p:txBody>
            <a:bodyPr rtlCol="0" anchor="ctr"/>
            <a:lstStyle/>
            <a:p>
              <a:endParaRPr lang="zh-CN" altLang="en-US"/>
            </a:p>
          </p:txBody>
        </p:sp>
        <p:sp>
          <p:nvSpPr>
            <p:cNvPr id="265" name="任意多边形: 形状 264">
              <a:extLst>
                <a:ext uri="{FF2B5EF4-FFF2-40B4-BE49-F238E27FC236}">
                  <a16:creationId xmlns:a16="http://schemas.microsoft.com/office/drawing/2014/main" id="{5AEFE477-8575-43D6-A4EE-6E9F085EDEFC}"/>
                </a:ext>
              </a:extLst>
            </p:cNvPr>
            <p:cNvSpPr/>
            <p:nvPr/>
          </p:nvSpPr>
          <p:spPr>
            <a:xfrm>
              <a:off x="11979045" y="2882178"/>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rgbClr val="EFF8FC"/>
            </a:solidFill>
            <a:ln w="15134" cap="flat">
              <a:noFill/>
              <a:prstDash val="solid"/>
              <a:miter/>
            </a:ln>
          </p:spPr>
          <p:txBody>
            <a:bodyPr rtlCol="0" anchor="ctr"/>
            <a:lstStyle/>
            <a:p>
              <a:endParaRPr lang="zh-CN" altLang="en-US"/>
            </a:p>
          </p:txBody>
        </p:sp>
        <p:sp>
          <p:nvSpPr>
            <p:cNvPr id="266" name="任意多边形: 形状 265">
              <a:extLst>
                <a:ext uri="{FF2B5EF4-FFF2-40B4-BE49-F238E27FC236}">
                  <a16:creationId xmlns:a16="http://schemas.microsoft.com/office/drawing/2014/main" id="{2753DF91-137E-477F-86FE-FAFAE939D0EE}"/>
                </a:ext>
              </a:extLst>
            </p:cNvPr>
            <p:cNvSpPr/>
            <p:nvPr/>
          </p:nvSpPr>
          <p:spPr>
            <a:xfrm>
              <a:off x="11979045" y="2498089"/>
              <a:ext cx="634494" cy="749100"/>
            </a:xfrm>
            <a:custGeom>
              <a:avLst/>
              <a:gdLst>
                <a:gd name="connsiteX0" fmla="*/ 0 w 634494"/>
                <a:gd name="connsiteY0" fmla="*/ 749101 h 749100"/>
                <a:gd name="connsiteX1" fmla="*/ 0 w 634494"/>
                <a:gd name="connsiteY1" fmla="*/ 0 h 749100"/>
                <a:gd name="connsiteX2" fmla="*/ 634495 w 634494"/>
                <a:gd name="connsiteY2" fmla="*/ 384088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4088"/>
                  </a:lnTo>
                  <a:close/>
                </a:path>
              </a:pathLst>
            </a:custGeom>
            <a:solidFill>
              <a:schemeClr val="accent4"/>
            </a:solidFill>
            <a:ln w="15134" cap="flat">
              <a:noFill/>
              <a:prstDash val="solid"/>
              <a:miter/>
            </a:ln>
          </p:spPr>
          <p:txBody>
            <a:bodyPr rtlCol="0" anchor="ctr"/>
            <a:lstStyle/>
            <a:p>
              <a:endParaRPr lang="zh-CN" altLang="en-US"/>
            </a:p>
          </p:txBody>
        </p:sp>
        <p:sp>
          <p:nvSpPr>
            <p:cNvPr id="267" name="任意多边形: 形状 266">
              <a:extLst>
                <a:ext uri="{FF2B5EF4-FFF2-40B4-BE49-F238E27FC236}">
                  <a16:creationId xmlns:a16="http://schemas.microsoft.com/office/drawing/2014/main" id="{39F99FBA-4EB5-454E-9182-AA736F2F7B9E}"/>
                </a:ext>
              </a:extLst>
            </p:cNvPr>
            <p:cNvSpPr/>
            <p:nvPr/>
          </p:nvSpPr>
          <p:spPr>
            <a:xfrm>
              <a:off x="11979045" y="1748989"/>
              <a:ext cx="634494" cy="749100"/>
            </a:xfrm>
            <a:custGeom>
              <a:avLst/>
              <a:gdLst>
                <a:gd name="connsiteX0" fmla="*/ 0 w 634494"/>
                <a:gd name="connsiteY0" fmla="*/ 749101 h 749100"/>
                <a:gd name="connsiteX1" fmla="*/ 0 w 634494"/>
                <a:gd name="connsiteY1" fmla="*/ 0 h 749100"/>
                <a:gd name="connsiteX2" fmla="*/ 634495 w 634494"/>
                <a:gd name="connsiteY2" fmla="*/ 384088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4088"/>
                  </a:lnTo>
                  <a:close/>
                </a:path>
              </a:pathLst>
            </a:custGeom>
            <a:solidFill>
              <a:schemeClr val="accent2"/>
            </a:solidFill>
            <a:ln w="15134" cap="flat">
              <a:noFill/>
              <a:prstDash val="solid"/>
              <a:miter/>
            </a:ln>
          </p:spPr>
          <p:txBody>
            <a:bodyPr rtlCol="0" anchor="ctr"/>
            <a:lstStyle/>
            <a:p>
              <a:endParaRPr lang="zh-CN" altLang="en-US"/>
            </a:p>
          </p:txBody>
        </p:sp>
        <p:sp>
          <p:nvSpPr>
            <p:cNvPr id="268" name="任意多边形: 形状 267">
              <a:extLst>
                <a:ext uri="{FF2B5EF4-FFF2-40B4-BE49-F238E27FC236}">
                  <a16:creationId xmlns:a16="http://schemas.microsoft.com/office/drawing/2014/main" id="{107FDD09-8348-49CA-AA69-3606745E2D5C}"/>
                </a:ext>
              </a:extLst>
            </p:cNvPr>
            <p:cNvSpPr/>
            <p:nvPr/>
          </p:nvSpPr>
          <p:spPr>
            <a:xfrm>
              <a:off x="11979045" y="1000039"/>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4"/>
            </a:solidFill>
            <a:ln w="15134" cap="flat">
              <a:noFill/>
              <a:prstDash val="solid"/>
              <a:miter/>
            </a:ln>
          </p:spPr>
          <p:txBody>
            <a:bodyPr rtlCol="0" anchor="ctr"/>
            <a:lstStyle/>
            <a:p>
              <a:endParaRPr lang="zh-CN" altLang="en-US"/>
            </a:p>
          </p:txBody>
        </p:sp>
        <p:sp>
          <p:nvSpPr>
            <p:cNvPr id="269" name="任意多边形: 形状 268">
              <a:extLst>
                <a:ext uri="{FF2B5EF4-FFF2-40B4-BE49-F238E27FC236}">
                  <a16:creationId xmlns:a16="http://schemas.microsoft.com/office/drawing/2014/main" id="{7BC4A1A8-07F4-48CC-BA73-C880E4CDAAAE}"/>
                </a:ext>
              </a:extLst>
            </p:cNvPr>
            <p:cNvSpPr/>
            <p:nvPr/>
          </p:nvSpPr>
          <p:spPr>
            <a:xfrm>
              <a:off x="11979045" y="250938"/>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rgbClr val="EFF8FC"/>
            </a:solidFill>
            <a:ln w="15134" cap="flat">
              <a:noFill/>
              <a:prstDash val="solid"/>
              <a:miter/>
            </a:ln>
          </p:spPr>
          <p:txBody>
            <a:bodyPr rtlCol="0" anchor="ctr"/>
            <a:lstStyle/>
            <a:p>
              <a:endParaRPr lang="zh-CN" altLang="en-US"/>
            </a:p>
          </p:txBody>
        </p:sp>
        <p:sp>
          <p:nvSpPr>
            <p:cNvPr id="270" name="任意多边形: 形状 269">
              <a:extLst>
                <a:ext uri="{FF2B5EF4-FFF2-40B4-BE49-F238E27FC236}">
                  <a16:creationId xmlns:a16="http://schemas.microsoft.com/office/drawing/2014/main" id="{3658B4E9-7F12-42E4-993A-4096B48FE7C2}"/>
                </a:ext>
              </a:extLst>
            </p:cNvPr>
            <p:cNvSpPr/>
            <p:nvPr/>
          </p:nvSpPr>
          <p:spPr>
            <a:xfrm>
              <a:off x="11979045" y="-498161"/>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1"/>
            </a:solidFill>
            <a:ln w="15134" cap="flat">
              <a:noFill/>
              <a:prstDash val="solid"/>
              <a:miter/>
            </a:ln>
          </p:spPr>
          <p:txBody>
            <a:bodyPr rtlCol="0" anchor="ctr"/>
            <a:lstStyle/>
            <a:p>
              <a:endParaRPr lang="zh-CN" altLang="en-US"/>
            </a:p>
          </p:txBody>
        </p:sp>
        <p:sp>
          <p:nvSpPr>
            <p:cNvPr id="271" name="任意多边形: 形状 270">
              <a:extLst>
                <a:ext uri="{FF2B5EF4-FFF2-40B4-BE49-F238E27FC236}">
                  <a16:creationId xmlns:a16="http://schemas.microsoft.com/office/drawing/2014/main" id="{BC1B05F6-C75F-4011-A3B3-E8C4D1389FFC}"/>
                </a:ext>
              </a:extLst>
            </p:cNvPr>
            <p:cNvSpPr/>
            <p:nvPr/>
          </p:nvSpPr>
          <p:spPr>
            <a:xfrm>
              <a:off x="11344096" y="-496799"/>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chemeClr val="accent1"/>
            </a:solidFill>
            <a:ln w="15134" cap="flat">
              <a:noFill/>
              <a:prstDash val="solid"/>
              <a:miter/>
            </a:ln>
          </p:spPr>
          <p:txBody>
            <a:bodyPr rtlCol="0" anchor="ctr"/>
            <a:lstStyle/>
            <a:p>
              <a:endParaRPr lang="zh-CN" altLang="en-US"/>
            </a:p>
          </p:txBody>
        </p:sp>
        <p:sp>
          <p:nvSpPr>
            <p:cNvPr id="272" name="任意多边形: 形状 271">
              <a:extLst>
                <a:ext uri="{FF2B5EF4-FFF2-40B4-BE49-F238E27FC236}">
                  <a16:creationId xmlns:a16="http://schemas.microsoft.com/office/drawing/2014/main" id="{68812C11-2F01-45D3-9EBB-6B97F52A7958}"/>
                </a:ext>
              </a:extLst>
            </p:cNvPr>
            <p:cNvSpPr/>
            <p:nvPr/>
          </p:nvSpPr>
          <p:spPr>
            <a:xfrm>
              <a:off x="11344096" y="252301"/>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rgbClr val="EFF8FC"/>
            </a:solidFill>
            <a:ln w="15134" cap="flat">
              <a:noFill/>
              <a:prstDash val="solid"/>
              <a:miter/>
            </a:ln>
          </p:spPr>
          <p:txBody>
            <a:bodyPr rtlCol="0" anchor="ctr"/>
            <a:lstStyle/>
            <a:p>
              <a:endParaRPr lang="zh-CN" altLang="en-US"/>
            </a:p>
          </p:txBody>
        </p:sp>
        <p:sp>
          <p:nvSpPr>
            <p:cNvPr id="273" name="任意多边形: 形状 272">
              <a:extLst>
                <a:ext uri="{FF2B5EF4-FFF2-40B4-BE49-F238E27FC236}">
                  <a16:creationId xmlns:a16="http://schemas.microsoft.com/office/drawing/2014/main" id="{27702284-7CF5-4275-9EDE-D6F8A4D607A6}"/>
                </a:ext>
              </a:extLst>
            </p:cNvPr>
            <p:cNvSpPr/>
            <p:nvPr/>
          </p:nvSpPr>
          <p:spPr>
            <a:xfrm>
              <a:off x="11344096" y="1001402"/>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chemeClr val="accent3"/>
            </a:solidFill>
            <a:ln w="15134" cap="flat">
              <a:noFill/>
              <a:prstDash val="solid"/>
              <a:miter/>
            </a:ln>
          </p:spPr>
          <p:txBody>
            <a:bodyPr rtlCol="0" anchor="ctr"/>
            <a:lstStyle/>
            <a:p>
              <a:endParaRPr lang="zh-CN" altLang="en-US"/>
            </a:p>
          </p:txBody>
        </p:sp>
        <p:sp>
          <p:nvSpPr>
            <p:cNvPr id="274" name="任意多边形: 形状 273">
              <a:extLst>
                <a:ext uri="{FF2B5EF4-FFF2-40B4-BE49-F238E27FC236}">
                  <a16:creationId xmlns:a16="http://schemas.microsoft.com/office/drawing/2014/main" id="{15F5BF11-9EDA-40B6-BAE6-4E45B4A997F2}"/>
                </a:ext>
              </a:extLst>
            </p:cNvPr>
            <p:cNvSpPr/>
            <p:nvPr/>
          </p:nvSpPr>
          <p:spPr>
            <a:xfrm>
              <a:off x="11344096" y="1750503"/>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chemeClr val="accent3"/>
            </a:solidFill>
            <a:ln w="15134" cap="flat">
              <a:noFill/>
              <a:prstDash val="solid"/>
              <a:miter/>
            </a:ln>
          </p:spPr>
          <p:txBody>
            <a:bodyPr rtlCol="0" anchor="ctr"/>
            <a:lstStyle/>
            <a:p>
              <a:endParaRPr lang="zh-CN" altLang="en-US"/>
            </a:p>
          </p:txBody>
        </p:sp>
        <p:sp>
          <p:nvSpPr>
            <p:cNvPr id="275" name="任意多边形: 形状 274">
              <a:extLst>
                <a:ext uri="{FF2B5EF4-FFF2-40B4-BE49-F238E27FC236}">
                  <a16:creationId xmlns:a16="http://schemas.microsoft.com/office/drawing/2014/main" id="{B20D0514-E355-4522-BC08-C3499BCBA91C}"/>
                </a:ext>
              </a:extLst>
            </p:cNvPr>
            <p:cNvSpPr/>
            <p:nvPr/>
          </p:nvSpPr>
          <p:spPr>
            <a:xfrm>
              <a:off x="11344096" y="2115364"/>
              <a:ext cx="634494" cy="748949"/>
            </a:xfrm>
            <a:custGeom>
              <a:avLst/>
              <a:gdLst>
                <a:gd name="connsiteX0" fmla="*/ 0 w 634494"/>
                <a:gd name="connsiteY0" fmla="*/ 748949 h 748949"/>
                <a:gd name="connsiteX1" fmla="*/ 0 w 634494"/>
                <a:gd name="connsiteY1" fmla="*/ 0 h 748949"/>
                <a:gd name="connsiteX2" fmla="*/ 634495 w 634494"/>
                <a:gd name="connsiteY2" fmla="*/ 383937 h 748949"/>
              </a:gdLst>
              <a:ahLst/>
              <a:cxnLst>
                <a:cxn ang="0">
                  <a:pos x="connsiteX0" y="connsiteY0"/>
                </a:cxn>
                <a:cxn ang="0">
                  <a:pos x="connsiteX1" y="connsiteY1"/>
                </a:cxn>
                <a:cxn ang="0">
                  <a:pos x="connsiteX2" y="connsiteY2"/>
                </a:cxn>
              </a:cxnLst>
              <a:rect l="l" t="t" r="r" b="b"/>
              <a:pathLst>
                <a:path w="634494" h="748949">
                  <a:moveTo>
                    <a:pt x="0" y="748949"/>
                  </a:moveTo>
                  <a:lnTo>
                    <a:pt x="0" y="0"/>
                  </a:lnTo>
                  <a:lnTo>
                    <a:pt x="634495" y="383937"/>
                  </a:lnTo>
                  <a:close/>
                </a:path>
              </a:pathLst>
            </a:custGeom>
            <a:solidFill>
              <a:schemeClr val="accent4"/>
            </a:solidFill>
            <a:ln w="15134" cap="flat">
              <a:noFill/>
              <a:prstDash val="solid"/>
              <a:miter/>
            </a:ln>
          </p:spPr>
          <p:txBody>
            <a:bodyPr rtlCol="0" anchor="ctr"/>
            <a:lstStyle/>
            <a:p>
              <a:endParaRPr lang="zh-CN" altLang="en-US"/>
            </a:p>
          </p:txBody>
        </p:sp>
        <p:sp>
          <p:nvSpPr>
            <p:cNvPr id="276" name="任意多边形: 形状 275">
              <a:extLst>
                <a:ext uri="{FF2B5EF4-FFF2-40B4-BE49-F238E27FC236}">
                  <a16:creationId xmlns:a16="http://schemas.microsoft.com/office/drawing/2014/main" id="{6DCE84E9-B15A-44DC-B5A2-756EA9BBAB4E}"/>
                </a:ext>
              </a:extLst>
            </p:cNvPr>
            <p:cNvSpPr/>
            <p:nvPr/>
          </p:nvSpPr>
          <p:spPr>
            <a:xfrm>
              <a:off x="11344096" y="4533439"/>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1"/>
            </a:solidFill>
            <a:ln w="15134" cap="flat">
              <a:noFill/>
              <a:prstDash val="solid"/>
              <a:miter/>
            </a:ln>
          </p:spPr>
          <p:txBody>
            <a:bodyPr rtlCol="0" anchor="ctr"/>
            <a:lstStyle/>
            <a:p>
              <a:endParaRPr lang="zh-CN" altLang="en-US"/>
            </a:p>
          </p:txBody>
        </p:sp>
        <p:sp>
          <p:nvSpPr>
            <p:cNvPr id="277" name="任意多边形: 形状 276">
              <a:extLst>
                <a:ext uri="{FF2B5EF4-FFF2-40B4-BE49-F238E27FC236}">
                  <a16:creationId xmlns:a16="http://schemas.microsoft.com/office/drawing/2014/main" id="{669B7C88-4EAD-487C-8E29-253B7CDEA940}"/>
                </a:ext>
              </a:extLst>
            </p:cNvPr>
            <p:cNvSpPr/>
            <p:nvPr/>
          </p:nvSpPr>
          <p:spPr>
            <a:xfrm>
              <a:off x="11344096" y="1366263"/>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3"/>
            </a:solidFill>
            <a:ln w="15134" cap="flat">
              <a:noFill/>
              <a:prstDash val="solid"/>
              <a:miter/>
            </a:ln>
          </p:spPr>
          <p:txBody>
            <a:bodyPr rtlCol="0" anchor="ctr"/>
            <a:lstStyle/>
            <a:p>
              <a:endParaRPr lang="zh-CN" altLang="en-US"/>
            </a:p>
          </p:txBody>
        </p:sp>
        <p:sp>
          <p:nvSpPr>
            <p:cNvPr id="278" name="任意多边形: 形状 277">
              <a:extLst>
                <a:ext uri="{FF2B5EF4-FFF2-40B4-BE49-F238E27FC236}">
                  <a16:creationId xmlns:a16="http://schemas.microsoft.com/office/drawing/2014/main" id="{6915F06C-898B-41F9-AC1E-7E4D8C57AB96}"/>
                </a:ext>
              </a:extLst>
            </p:cNvPr>
            <p:cNvSpPr/>
            <p:nvPr/>
          </p:nvSpPr>
          <p:spPr>
            <a:xfrm>
              <a:off x="11344096" y="617162"/>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4"/>
            </a:solidFill>
            <a:ln w="15134" cap="flat">
              <a:noFill/>
              <a:prstDash val="solid"/>
              <a:miter/>
            </a:ln>
          </p:spPr>
          <p:txBody>
            <a:bodyPr rtlCol="0" anchor="ctr"/>
            <a:lstStyle/>
            <a:p>
              <a:endParaRPr lang="zh-CN" altLang="en-US"/>
            </a:p>
          </p:txBody>
        </p:sp>
        <p:sp>
          <p:nvSpPr>
            <p:cNvPr id="279" name="任意多边形: 形状 278">
              <a:extLst>
                <a:ext uri="{FF2B5EF4-FFF2-40B4-BE49-F238E27FC236}">
                  <a16:creationId xmlns:a16="http://schemas.microsoft.com/office/drawing/2014/main" id="{2442DE6D-A430-4200-A3CC-F093884F9EA1}"/>
                </a:ext>
              </a:extLst>
            </p:cNvPr>
            <p:cNvSpPr/>
            <p:nvPr/>
          </p:nvSpPr>
          <p:spPr>
            <a:xfrm>
              <a:off x="11344096" y="-131938"/>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1"/>
            </a:solidFill>
            <a:ln w="15134" cap="flat">
              <a:noFill/>
              <a:prstDash val="solid"/>
              <a:miter/>
            </a:ln>
          </p:spPr>
          <p:txBody>
            <a:bodyPr rtlCol="0" anchor="ctr"/>
            <a:lstStyle/>
            <a:p>
              <a:endParaRPr lang="zh-CN" altLang="en-US"/>
            </a:p>
          </p:txBody>
        </p:sp>
        <p:sp>
          <p:nvSpPr>
            <p:cNvPr id="280" name="任意多边形: 形状 279">
              <a:extLst>
                <a:ext uri="{FF2B5EF4-FFF2-40B4-BE49-F238E27FC236}">
                  <a16:creationId xmlns:a16="http://schemas.microsoft.com/office/drawing/2014/main" id="{DA972976-BA7D-4EC9-9382-E4AAA16B5932}"/>
                </a:ext>
              </a:extLst>
            </p:cNvPr>
            <p:cNvSpPr/>
            <p:nvPr/>
          </p:nvSpPr>
          <p:spPr>
            <a:xfrm>
              <a:off x="11344096" y="-881039"/>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3"/>
            </a:solidFill>
            <a:ln w="15134" cap="flat">
              <a:noFill/>
              <a:prstDash val="solid"/>
              <a:miter/>
            </a:ln>
          </p:spPr>
          <p:txBody>
            <a:bodyPr rtlCol="0" anchor="ctr"/>
            <a:lstStyle/>
            <a:p>
              <a:endParaRPr lang="zh-CN" altLang="en-US"/>
            </a:p>
          </p:txBody>
        </p:sp>
        <p:sp>
          <p:nvSpPr>
            <p:cNvPr id="281" name="任意多边形: 形状 280">
              <a:extLst>
                <a:ext uri="{FF2B5EF4-FFF2-40B4-BE49-F238E27FC236}">
                  <a16:creationId xmlns:a16="http://schemas.microsoft.com/office/drawing/2014/main" id="{0BED6671-7B87-41A8-ADBB-A755EC75FD88}"/>
                </a:ext>
              </a:extLst>
            </p:cNvPr>
            <p:cNvSpPr/>
            <p:nvPr/>
          </p:nvSpPr>
          <p:spPr>
            <a:xfrm>
              <a:off x="10709600" y="-131332"/>
              <a:ext cx="634495" cy="749100"/>
            </a:xfrm>
            <a:custGeom>
              <a:avLst/>
              <a:gdLst>
                <a:gd name="connsiteX0" fmla="*/ 634496 w 634495"/>
                <a:gd name="connsiteY0" fmla="*/ 0 h 749100"/>
                <a:gd name="connsiteX1" fmla="*/ 634496 w 634495"/>
                <a:gd name="connsiteY1" fmla="*/ 749101 h 749100"/>
                <a:gd name="connsiteX2" fmla="*/ 0 w 634495"/>
                <a:gd name="connsiteY2" fmla="*/ 365012 h 749100"/>
              </a:gdLst>
              <a:ahLst/>
              <a:cxnLst>
                <a:cxn ang="0">
                  <a:pos x="connsiteX0" y="connsiteY0"/>
                </a:cxn>
                <a:cxn ang="0">
                  <a:pos x="connsiteX1" y="connsiteY1"/>
                </a:cxn>
                <a:cxn ang="0">
                  <a:pos x="connsiteX2" y="connsiteY2"/>
                </a:cxn>
              </a:cxnLst>
              <a:rect l="l" t="t" r="r" b="b"/>
              <a:pathLst>
                <a:path w="634495" h="749100">
                  <a:moveTo>
                    <a:pt x="634496" y="0"/>
                  </a:moveTo>
                  <a:lnTo>
                    <a:pt x="634496" y="749101"/>
                  </a:lnTo>
                  <a:lnTo>
                    <a:pt x="0" y="365012"/>
                  </a:lnTo>
                  <a:close/>
                </a:path>
              </a:pathLst>
            </a:custGeom>
            <a:solidFill>
              <a:schemeClr val="accent4"/>
            </a:solidFill>
            <a:ln w="15134" cap="flat">
              <a:noFill/>
              <a:prstDash val="solid"/>
              <a:miter/>
            </a:ln>
          </p:spPr>
          <p:txBody>
            <a:bodyPr rtlCol="0" anchor="ctr"/>
            <a:lstStyle/>
            <a:p>
              <a:endParaRPr lang="zh-CN" altLang="en-US"/>
            </a:p>
          </p:txBody>
        </p:sp>
        <p:sp>
          <p:nvSpPr>
            <p:cNvPr id="282" name="任意多边形: 形状 281">
              <a:extLst>
                <a:ext uri="{FF2B5EF4-FFF2-40B4-BE49-F238E27FC236}">
                  <a16:creationId xmlns:a16="http://schemas.microsoft.com/office/drawing/2014/main" id="{77D6451D-D054-43F1-9059-CE09CC83DAD9}"/>
                </a:ext>
              </a:extLst>
            </p:cNvPr>
            <p:cNvSpPr/>
            <p:nvPr/>
          </p:nvSpPr>
          <p:spPr>
            <a:xfrm>
              <a:off x="10709600" y="233679"/>
              <a:ext cx="634495" cy="749100"/>
            </a:xfrm>
            <a:custGeom>
              <a:avLst/>
              <a:gdLst>
                <a:gd name="connsiteX0" fmla="*/ 0 w 634495"/>
                <a:gd name="connsiteY0" fmla="*/ 749101 h 749100"/>
                <a:gd name="connsiteX1" fmla="*/ 0 w 634495"/>
                <a:gd name="connsiteY1" fmla="*/ 0 h 749100"/>
                <a:gd name="connsiteX2" fmla="*/ 634496 w 634495"/>
                <a:gd name="connsiteY2" fmla="*/ 383937 h 749100"/>
              </a:gdLst>
              <a:ahLst/>
              <a:cxnLst>
                <a:cxn ang="0">
                  <a:pos x="connsiteX0" y="connsiteY0"/>
                </a:cxn>
                <a:cxn ang="0">
                  <a:pos x="connsiteX1" y="connsiteY1"/>
                </a:cxn>
                <a:cxn ang="0">
                  <a:pos x="connsiteX2" y="connsiteY2"/>
                </a:cxn>
              </a:cxnLst>
              <a:rect l="l" t="t" r="r" b="b"/>
              <a:pathLst>
                <a:path w="634495" h="749100">
                  <a:moveTo>
                    <a:pt x="0" y="749101"/>
                  </a:moveTo>
                  <a:lnTo>
                    <a:pt x="0" y="0"/>
                  </a:lnTo>
                  <a:lnTo>
                    <a:pt x="634496" y="383937"/>
                  </a:lnTo>
                  <a:close/>
                </a:path>
              </a:pathLst>
            </a:custGeom>
            <a:solidFill>
              <a:schemeClr val="accent4"/>
            </a:solidFill>
            <a:ln w="15134" cap="flat">
              <a:noFill/>
              <a:prstDash val="solid"/>
              <a:miter/>
            </a:ln>
          </p:spPr>
          <p:txBody>
            <a:bodyPr rtlCol="0" anchor="ctr"/>
            <a:lstStyle/>
            <a:p>
              <a:endParaRPr lang="zh-CN" altLang="en-US"/>
            </a:p>
          </p:txBody>
        </p:sp>
        <p:sp>
          <p:nvSpPr>
            <p:cNvPr id="283" name="任意多边形: 形状 282">
              <a:extLst>
                <a:ext uri="{FF2B5EF4-FFF2-40B4-BE49-F238E27FC236}">
                  <a16:creationId xmlns:a16="http://schemas.microsoft.com/office/drawing/2014/main" id="{F8698093-72EB-4FD8-A250-C7D2DF67CFC3}"/>
                </a:ext>
              </a:extLst>
            </p:cNvPr>
            <p:cNvSpPr/>
            <p:nvPr/>
          </p:nvSpPr>
          <p:spPr>
            <a:xfrm>
              <a:off x="10709600" y="-515420"/>
              <a:ext cx="634495" cy="749100"/>
            </a:xfrm>
            <a:custGeom>
              <a:avLst/>
              <a:gdLst>
                <a:gd name="connsiteX0" fmla="*/ 0 w 634495"/>
                <a:gd name="connsiteY0" fmla="*/ 749101 h 749100"/>
                <a:gd name="connsiteX1" fmla="*/ 0 w 634495"/>
                <a:gd name="connsiteY1" fmla="*/ 0 h 749100"/>
                <a:gd name="connsiteX2" fmla="*/ 634496 w 634495"/>
                <a:gd name="connsiteY2" fmla="*/ 383937 h 749100"/>
              </a:gdLst>
              <a:ahLst/>
              <a:cxnLst>
                <a:cxn ang="0">
                  <a:pos x="connsiteX0" y="connsiteY0"/>
                </a:cxn>
                <a:cxn ang="0">
                  <a:pos x="connsiteX1" y="connsiteY1"/>
                </a:cxn>
                <a:cxn ang="0">
                  <a:pos x="connsiteX2" y="connsiteY2"/>
                </a:cxn>
              </a:cxnLst>
              <a:rect l="l" t="t" r="r" b="b"/>
              <a:pathLst>
                <a:path w="634495" h="749100">
                  <a:moveTo>
                    <a:pt x="0" y="749101"/>
                  </a:moveTo>
                  <a:lnTo>
                    <a:pt x="0" y="0"/>
                  </a:lnTo>
                  <a:lnTo>
                    <a:pt x="634496" y="383937"/>
                  </a:lnTo>
                  <a:close/>
                </a:path>
              </a:pathLst>
            </a:custGeom>
            <a:solidFill>
              <a:schemeClr val="accent2"/>
            </a:solidFill>
            <a:ln w="15134" cap="flat">
              <a:noFill/>
              <a:prstDash val="solid"/>
              <a:miter/>
            </a:ln>
          </p:spPr>
          <p:txBody>
            <a:bodyPr rtlCol="0" anchor="ctr"/>
            <a:lstStyle/>
            <a:p>
              <a:endParaRPr lang="zh-CN" altLang="en-US"/>
            </a:p>
          </p:txBody>
        </p:sp>
        <p:sp>
          <p:nvSpPr>
            <p:cNvPr id="284" name="任意多边形: 形状 283">
              <a:extLst>
                <a:ext uri="{FF2B5EF4-FFF2-40B4-BE49-F238E27FC236}">
                  <a16:creationId xmlns:a16="http://schemas.microsoft.com/office/drawing/2014/main" id="{373AA7FD-25E3-4181-AF9C-8F22B8F6B67F}"/>
                </a:ext>
              </a:extLst>
            </p:cNvPr>
            <p:cNvSpPr/>
            <p:nvPr/>
          </p:nvSpPr>
          <p:spPr>
            <a:xfrm>
              <a:off x="10074499" y="-514058"/>
              <a:ext cx="634495" cy="749100"/>
            </a:xfrm>
            <a:custGeom>
              <a:avLst/>
              <a:gdLst>
                <a:gd name="connsiteX0" fmla="*/ 634496 w 634495"/>
                <a:gd name="connsiteY0" fmla="*/ 0 h 749100"/>
                <a:gd name="connsiteX1" fmla="*/ 634496 w 634495"/>
                <a:gd name="connsiteY1" fmla="*/ 749101 h 749100"/>
                <a:gd name="connsiteX2" fmla="*/ 0 w 634495"/>
                <a:gd name="connsiteY2" fmla="*/ 365164 h 749100"/>
              </a:gdLst>
              <a:ahLst/>
              <a:cxnLst>
                <a:cxn ang="0">
                  <a:pos x="connsiteX0" y="connsiteY0"/>
                </a:cxn>
                <a:cxn ang="0">
                  <a:pos x="connsiteX1" y="connsiteY1"/>
                </a:cxn>
                <a:cxn ang="0">
                  <a:pos x="connsiteX2" y="connsiteY2"/>
                </a:cxn>
              </a:cxnLst>
              <a:rect l="l" t="t" r="r" b="b"/>
              <a:pathLst>
                <a:path w="634495" h="749100">
                  <a:moveTo>
                    <a:pt x="634496" y="0"/>
                  </a:moveTo>
                  <a:lnTo>
                    <a:pt x="634496" y="749101"/>
                  </a:lnTo>
                  <a:lnTo>
                    <a:pt x="0" y="365164"/>
                  </a:lnTo>
                  <a:close/>
                </a:path>
              </a:pathLst>
            </a:custGeom>
            <a:solidFill>
              <a:schemeClr val="accent3"/>
            </a:solidFill>
            <a:ln w="15134" cap="flat">
              <a:noFill/>
              <a:prstDash val="solid"/>
              <a:miter/>
            </a:ln>
          </p:spPr>
          <p:txBody>
            <a:bodyPr rtlCol="0" anchor="ctr"/>
            <a:lstStyle/>
            <a:p>
              <a:endParaRPr lang="zh-CN" altLang="en-US"/>
            </a:p>
          </p:txBody>
        </p:sp>
        <p:sp>
          <p:nvSpPr>
            <p:cNvPr id="285" name="任意多边形: 形状 284">
              <a:extLst>
                <a:ext uri="{FF2B5EF4-FFF2-40B4-BE49-F238E27FC236}">
                  <a16:creationId xmlns:a16="http://schemas.microsoft.com/office/drawing/2014/main" id="{AE6F199B-FC00-4A1A-B47E-7ABA3610D46E}"/>
                </a:ext>
              </a:extLst>
            </p:cNvPr>
            <p:cNvSpPr/>
            <p:nvPr/>
          </p:nvSpPr>
          <p:spPr>
            <a:xfrm>
              <a:off x="10074499" y="235042"/>
              <a:ext cx="634495" cy="749100"/>
            </a:xfrm>
            <a:custGeom>
              <a:avLst/>
              <a:gdLst>
                <a:gd name="connsiteX0" fmla="*/ 634496 w 634495"/>
                <a:gd name="connsiteY0" fmla="*/ 0 h 749100"/>
                <a:gd name="connsiteX1" fmla="*/ 634496 w 634495"/>
                <a:gd name="connsiteY1" fmla="*/ 749101 h 749100"/>
                <a:gd name="connsiteX2" fmla="*/ 0 w 634495"/>
                <a:gd name="connsiteY2" fmla="*/ 365164 h 749100"/>
              </a:gdLst>
              <a:ahLst/>
              <a:cxnLst>
                <a:cxn ang="0">
                  <a:pos x="connsiteX0" y="connsiteY0"/>
                </a:cxn>
                <a:cxn ang="0">
                  <a:pos x="connsiteX1" y="connsiteY1"/>
                </a:cxn>
                <a:cxn ang="0">
                  <a:pos x="connsiteX2" y="connsiteY2"/>
                </a:cxn>
              </a:cxnLst>
              <a:rect l="l" t="t" r="r" b="b"/>
              <a:pathLst>
                <a:path w="634495" h="749100">
                  <a:moveTo>
                    <a:pt x="634496" y="0"/>
                  </a:moveTo>
                  <a:lnTo>
                    <a:pt x="634496" y="749101"/>
                  </a:lnTo>
                  <a:lnTo>
                    <a:pt x="0" y="365164"/>
                  </a:lnTo>
                  <a:close/>
                </a:path>
              </a:pathLst>
            </a:custGeom>
            <a:solidFill>
              <a:srgbClr val="EFF8FC"/>
            </a:solidFill>
            <a:ln w="15134" cap="flat">
              <a:noFill/>
              <a:prstDash val="solid"/>
              <a:miter/>
            </a:ln>
          </p:spPr>
          <p:txBody>
            <a:bodyPr rtlCol="0" anchor="ctr"/>
            <a:lstStyle/>
            <a:p>
              <a:endParaRPr lang="zh-CN" altLang="en-US"/>
            </a:p>
          </p:txBody>
        </p:sp>
        <p:sp>
          <p:nvSpPr>
            <p:cNvPr id="286" name="任意多边形: 形状 285">
              <a:extLst>
                <a:ext uri="{FF2B5EF4-FFF2-40B4-BE49-F238E27FC236}">
                  <a16:creationId xmlns:a16="http://schemas.microsoft.com/office/drawing/2014/main" id="{B6995AA5-F6EC-4E8F-8C55-0A53B441059E}"/>
                </a:ext>
              </a:extLst>
            </p:cNvPr>
            <p:cNvSpPr/>
            <p:nvPr/>
          </p:nvSpPr>
          <p:spPr>
            <a:xfrm>
              <a:off x="10074499" y="1619849"/>
              <a:ext cx="634495" cy="749100"/>
            </a:xfrm>
            <a:custGeom>
              <a:avLst/>
              <a:gdLst>
                <a:gd name="connsiteX0" fmla="*/ 634496 w 634495"/>
                <a:gd name="connsiteY0" fmla="*/ 0 h 749100"/>
                <a:gd name="connsiteX1" fmla="*/ 634496 w 634495"/>
                <a:gd name="connsiteY1" fmla="*/ 749101 h 749100"/>
                <a:gd name="connsiteX2" fmla="*/ 0 w 634495"/>
                <a:gd name="connsiteY2" fmla="*/ 365164 h 749100"/>
              </a:gdLst>
              <a:ahLst/>
              <a:cxnLst>
                <a:cxn ang="0">
                  <a:pos x="connsiteX0" y="connsiteY0"/>
                </a:cxn>
                <a:cxn ang="0">
                  <a:pos x="connsiteX1" y="connsiteY1"/>
                </a:cxn>
                <a:cxn ang="0">
                  <a:pos x="connsiteX2" y="connsiteY2"/>
                </a:cxn>
              </a:cxnLst>
              <a:rect l="l" t="t" r="r" b="b"/>
              <a:pathLst>
                <a:path w="634495" h="749100">
                  <a:moveTo>
                    <a:pt x="634496" y="0"/>
                  </a:moveTo>
                  <a:lnTo>
                    <a:pt x="634496" y="749101"/>
                  </a:lnTo>
                  <a:lnTo>
                    <a:pt x="0" y="365164"/>
                  </a:lnTo>
                  <a:close/>
                </a:path>
              </a:pathLst>
            </a:custGeom>
            <a:solidFill>
              <a:schemeClr val="accent2"/>
            </a:solidFill>
            <a:ln w="15134" cap="flat">
              <a:noFill/>
              <a:prstDash val="solid"/>
              <a:miter/>
            </a:ln>
          </p:spPr>
          <p:txBody>
            <a:bodyPr rtlCol="0" anchor="ctr"/>
            <a:lstStyle/>
            <a:p>
              <a:endParaRPr lang="zh-CN" altLang="en-US"/>
            </a:p>
          </p:txBody>
        </p:sp>
        <p:sp>
          <p:nvSpPr>
            <p:cNvPr id="287" name="任意多边形: 形状 286">
              <a:extLst>
                <a:ext uri="{FF2B5EF4-FFF2-40B4-BE49-F238E27FC236}">
                  <a16:creationId xmlns:a16="http://schemas.microsoft.com/office/drawing/2014/main" id="{4CBFF075-BB34-4A6E-8406-220AEA68ABA5}"/>
                </a:ext>
              </a:extLst>
            </p:cNvPr>
            <p:cNvSpPr/>
            <p:nvPr/>
          </p:nvSpPr>
          <p:spPr>
            <a:xfrm>
              <a:off x="10074499" y="-149197"/>
              <a:ext cx="634495" cy="749100"/>
            </a:xfrm>
            <a:custGeom>
              <a:avLst/>
              <a:gdLst>
                <a:gd name="connsiteX0" fmla="*/ 0 w 634495"/>
                <a:gd name="connsiteY0" fmla="*/ 749101 h 749100"/>
                <a:gd name="connsiteX1" fmla="*/ 0 w 634495"/>
                <a:gd name="connsiteY1" fmla="*/ 0 h 749100"/>
                <a:gd name="connsiteX2" fmla="*/ 634496 w 634495"/>
                <a:gd name="connsiteY2" fmla="*/ 383937 h 749100"/>
              </a:gdLst>
              <a:ahLst/>
              <a:cxnLst>
                <a:cxn ang="0">
                  <a:pos x="connsiteX0" y="connsiteY0"/>
                </a:cxn>
                <a:cxn ang="0">
                  <a:pos x="connsiteX1" y="connsiteY1"/>
                </a:cxn>
                <a:cxn ang="0">
                  <a:pos x="connsiteX2" y="connsiteY2"/>
                </a:cxn>
              </a:cxnLst>
              <a:rect l="l" t="t" r="r" b="b"/>
              <a:pathLst>
                <a:path w="634495" h="749100">
                  <a:moveTo>
                    <a:pt x="0" y="749101"/>
                  </a:moveTo>
                  <a:lnTo>
                    <a:pt x="0" y="0"/>
                  </a:lnTo>
                  <a:lnTo>
                    <a:pt x="634496" y="383937"/>
                  </a:lnTo>
                  <a:close/>
                </a:path>
              </a:pathLst>
            </a:custGeom>
            <a:solidFill>
              <a:srgbClr val="EFF8FC"/>
            </a:solidFill>
            <a:ln w="15134" cap="flat">
              <a:noFill/>
              <a:prstDash val="solid"/>
              <a:miter/>
            </a:ln>
          </p:spPr>
          <p:txBody>
            <a:bodyPr rtlCol="0" anchor="ctr"/>
            <a:lstStyle/>
            <a:p>
              <a:endParaRPr lang="zh-CN" altLang="en-US"/>
            </a:p>
          </p:txBody>
        </p:sp>
        <p:sp>
          <p:nvSpPr>
            <p:cNvPr id="288" name="任意多边形: 形状 287">
              <a:extLst>
                <a:ext uri="{FF2B5EF4-FFF2-40B4-BE49-F238E27FC236}">
                  <a16:creationId xmlns:a16="http://schemas.microsoft.com/office/drawing/2014/main" id="{AE91F9DE-0E54-4EFF-BC11-074400951A42}"/>
                </a:ext>
              </a:extLst>
            </p:cNvPr>
            <p:cNvSpPr/>
            <p:nvPr/>
          </p:nvSpPr>
          <p:spPr>
            <a:xfrm>
              <a:off x="10074499" y="-898298"/>
              <a:ext cx="634495" cy="749100"/>
            </a:xfrm>
            <a:custGeom>
              <a:avLst/>
              <a:gdLst>
                <a:gd name="connsiteX0" fmla="*/ 0 w 634495"/>
                <a:gd name="connsiteY0" fmla="*/ 749101 h 749100"/>
                <a:gd name="connsiteX1" fmla="*/ 0 w 634495"/>
                <a:gd name="connsiteY1" fmla="*/ 0 h 749100"/>
                <a:gd name="connsiteX2" fmla="*/ 634496 w 634495"/>
                <a:gd name="connsiteY2" fmla="*/ 383937 h 749100"/>
              </a:gdLst>
              <a:ahLst/>
              <a:cxnLst>
                <a:cxn ang="0">
                  <a:pos x="connsiteX0" y="connsiteY0"/>
                </a:cxn>
                <a:cxn ang="0">
                  <a:pos x="connsiteX1" y="connsiteY1"/>
                </a:cxn>
                <a:cxn ang="0">
                  <a:pos x="connsiteX2" y="connsiteY2"/>
                </a:cxn>
              </a:cxnLst>
              <a:rect l="l" t="t" r="r" b="b"/>
              <a:pathLst>
                <a:path w="634495" h="749100">
                  <a:moveTo>
                    <a:pt x="0" y="749101"/>
                  </a:moveTo>
                  <a:lnTo>
                    <a:pt x="0" y="0"/>
                  </a:lnTo>
                  <a:lnTo>
                    <a:pt x="634496" y="383937"/>
                  </a:lnTo>
                  <a:close/>
                </a:path>
              </a:pathLst>
            </a:custGeom>
            <a:solidFill>
              <a:schemeClr val="accent4"/>
            </a:solidFill>
            <a:ln w="15134" cap="flat">
              <a:noFill/>
              <a:prstDash val="solid"/>
              <a:miter/>
            </a:ln>
          </p:spPr>
          <p:txBody>
            <a:bodyPr rtlCol="0" anchor="ctr"/>
            <a:lstStyle/>
            <a:p>
              <a:endParaRPr lang="zh-CN" altLang="en-US"/>
            </a:p>
          </p:txBody>
        </p:sp>
        <p:sp>
          <p:nvSpPr>
            <p:cNvPr id="289" name="任意多边形: 形状 288">
              <a:extLst>
                <a:ext uri="{FF2B5EF4-FFF2-40B4-BE49-F238E27FC236}">
                  <a16:creationId xmlns:a16="http://schemas.microsoft.com/office/drawing/2014/main" id="{A6DC9BEE-9621-4749-9C95-121E01DE91CA}"/>
                </a:ext>
              </a:extLst>
            </p:cNvPr>
            <p:cNvSpPr/>
            <p:nvPr/>
          </p:nvSpPr>
          <p:spPr>
            <a:xfrm>
              <a:off x="9440005" y="-131332"/>
              <a:ext cx="634494" cy="749100"/>
            </a:xfrm>
            <a:custGeom>
              <a:avLst/>
              <a:gdLst>
                <a:gd name="connsiteX0" fmla="*/ 634495 w 634494"/>
                <a:gd name="connsiteY0" fmla="*/ 0 h 749100"/>
                <a:gd name="connsiteX1" fmla="*/ 634495 w 634494"/>
                <a:gd name="connsiteY1" fmla="*/ 749101 h 749100"/>
                <a:gd name="connsiteX2" fmla="*/ 0 w 634494"/>
                <a:gd name="connsiteY2" fmla="*/ 365012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012"/>
                  </a:lnTo>
                  <a:close/>
                </a:path>
              </a:pathLst>
            </a:custGeom>
            <a:solidFill>
              <a:schemeClr val="accent2"/>
            </a:solidFill>
            <a:ln w="15134" cap="flat">
              <a:noFill/>
              <a:prstDash val="solid"/>
              <a:miter/>
            </a:ln>
          </p:spPr>
          <p:txBody>
            <a:bodyPr rtlCol="0" anchor="ctr"/>
            <a:lstStyle/>
            <a:p>
              <a:endParaRPr lang="zh-CN" altLang="en-US"/>
            </a:p>
          </p:txBody>
        </p:sp>
        <p:sp>
          <p:nvSpPr>
            <p:cNvPr id="290" name="任意多边形: 形状 289">
              <a:extLst>
                <a:ext uri="{FF2B5EF4-FFF2-40B4-BE49-F238E27FC236}">
                  <a16:creationId xmlns:a16="http://schemas.microsoft.com/office/drawing/2014/main" id="{76698ECC-8992-4F77-94AD-564F9DD973DF}"/>
                </a:ext>
              </a:extLst>
            </p:cNvPr>
            <p:cNvSpPr/>
            <p:nvPr/>
          </p:nvSpPr>
          <p:spPr>
            <a:xfrm>
              <a:off x="7097778" y="-131332"/>
              <a:ext cx="634495" cy="749100"/>
            </a:xfrm>
            <a:custGeom>
              <a:avLst/>
              <a:gdLst>
                <a:gd name="connsiteX0" fmla="*/ 634495 w 634495"/>
                <a:gd name="connsiteY0" fmla="*/ 0 h 749100"/>
                <a:gd name="connsiteX1" fmla="*/ 634495 w 634495"/>
                <a:gd name="connsiteY1" fmla="*/ 749101 h 749100"/>
                <a:gd name="connsiteX2" fmla="*/ 0 w 634495"/>
                <a:gd name="connsiteY2" fmla="*/ 365012 h 749100"/>
              </a:gdLst>
              <a:ahLst/>
              <a:cxnLst>
                <a:cxn ang="0">
                  <a:pos x="connsiteX0" y="connsiteY0"/>
                </a:cxn>
                <a:cxn ang="0">
                  <a:pos x="connsiteX1" y="connsiteY1"/>
                </a:cxn>
                <a:cxn ang="0">
                  <a:pos x="connsiteX2" y="connsiteY2"/>
                </a:cxn>
              </a:cxnLst>
              <a:rect l="l" t="t" r="r" b="b"/>
              <a:pathLst>
                <a:path w="634495" h="749100">
                  <a:moveTo>
                    <a:pt x="634495" y="0"/>
                  </a:moveTo>
                  <a:lnTo>
                    <a:pt x="634495" y="749101"/>
                  </a:lnTo>
                  <a:lnTo>
                    <a:pt x="0" y="365012"/>
                  </a:lnTo>
                  <a:close/>
                </a:path>
              </a:pathLst>
            </a:custGeom>
            <a:solidFill>
              <a:schemeClr val="accent3"/>
            </a:solidFill>
            <a:ln w="15134" cap="flat">
              <a:noFill/>
              <a:prstDash val="solid"/>
              <a:miter/>
            </a:ln>
          </p:spPr>
          <p:txBody>
            <a:bodyPr rtlCol="0" anchor="ctr"/>
            <a:lstStyle/>
            <a:p>
              <a:endParaRPr lang="zh-CN" altLang="en-US"/>
            </a:p>
          </p:txBody>
        </p:sp>
        <p:sp>
          <p:nvSpPr>
            <p:cNvPr id="291" name="任意多边形: 形状 290">
              <a:extLst>
                <a:ext uri="{FF2B5EF4-FFF2-40B4-BE49-F238E27FC236}">
                  <a16:creationId xmlns:a16="http://schemas.microsoft.com/office/drawing/2014/main" id="{A5B371F5-ABDC-4150-952D-DE8109912EA3}"/>
                </a:ext>
              </a:extLst>
            </p:cNvPr>
            <p:cNvSpPr/>
            <p:nvPr/>
          </p:nvSpPr>
          <p:spPr>
            <a:xfrm>
              <a:off x="9440005" y="233679"/>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rgbClr val="EFF8FC"/>
            </a:solidFill>
            <a:ln w="15134" cap="flat">
              <a:noFill/>
              <a:prstDash val="solid"/>
              <a:miter/>
            </a:ln>
          </p:spPr>
          <p:txBody>
            <a:bodyPr rtlCol="0" anchor="ctr"/>
            <a:lstStyle/>
            <a:p>
              <a:endParaRPr lang="zh-CN" altLang="en-US"/>
            </a:p>
          </p:txBody>
        </p:sp>
        <p:sp>
          <p:nvSpPr>
            <p:cNvPr id="292" name="任意多边形: 形状 291">
              <a:extLst>
                <a:ext uri="{FF2B5EF4-FFF2-40B4-BE49-F238E27FC236}">
                  <a16:creationId xmlns:a16="http://schemas.microsoft.com/office/drawing/2014/main" id="{EAFEF164-7D5F-44EE-B128-E5CB6CD2A890}"/>
                </a:ext>
              </a:extLst>
            </p:cNvPr>
            <p:cNvSpPr/>
            <p:nvPr/>
          </p:nvSpPr>
          <p:spPr>
            <a:xfrm>
              <a:off x="9440005" y="-515420"/>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4"/>
            </a:solidFill>
            <a:ln w="15134" cap="flat">
              <a:noFill/>
              <a:prstDash val="solid"/>
              <a:miter/>
            </a:ln>
          </p:spPr>
          <p:txBody>
            <a:bodyPr rtlCol="0" anchor="ctr"/>
            <a:lstStyle/>
            <a:p>
              <a:endParaRPr lang="zh-CN" altLang="en-US"/>
            </a:p>
          </p:txBody>
        </p:sp>
        <p:sp>
          <p:nvSpPr>
            <p:cNvPr id="293" name="任意多边形: 形状 292">
              <a:extLst>
                <a:ext uri="{FF2B5EF4-FFF2-40B4-BE49-F238E27FC236}">
                  <a16:creationId xmlns:a16="http://schemas.microsoft.com/office/drawing/2014/main" id="{C12B9D18-0290-4814-B9AA-410D2C667DFC}"/>
                </a:ext>
              </a:extLst>
            </p:cNvPr>
            <p:cNvSpPr/>
            <p:nvPr/>
          </p:nvSpPr>
          <p:spPr>
            <a:xfrm>
              <a:off x="8805056" y="-514058"/>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chemeClr val="accent3"/>
            </a:solidFill>
            <a:ln w="15134" cap="flat">
              <a:noFill/>
              <a:prstDash val="solid"/>
              <a:miter/>
            </a:ln>
          </p:spPr>
          <p:txBody>
            <a:bodyPr rtlCol="0" anchor="ctr"/>
            <a:lstStyle/>
            <a:p>
              <a:endParaRPr lang="zh-CN" altLang="en-US"/>
            </a:p>
          </p:txBody>
        </p:sp>
        <p:sp>
          <p:nvSpPr>
            <p:cNvPr id="294" name="任意多边形: 形状 293">
              <a:extLst>
                <a:ext uri="{FF2B5EF4-FFF2-40B4-BE49-F238E27FC236}">
                  <a16:creationId xmlns:a16="http://schemas.microsoft.com/office/drawing/2014/main" id="{B39276F5-7903-4028-8C24-975221824651}"/>
                </a:ext>
              </a:extLst>
            </p:cNvPr>
            <p:cNvSpPr/>
            <p:nvPr/>
          </p:nvSpPr>
          <p:spPr>
            <a:xfrm>
              <a:off x="8805056" y="235042"/>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rgbClr val="EFF8FC"/>
            </a:solidFill>
            <a:ln w="15134" cap="flat">
              <a:noFill/>
              <a:prstDash val="solid"/>
              <a:miter/>
            </a:ln>
          </p:spPr>
          <p:txBody>
            <a:bodyPr rtlCol="0" anchor="ctr"/>
            <a:lstStyle/>
            <a:p>
              <a:endParaRPr lang="zh-CN" altLang="en-US"/>
            </a:p>
          </p:txBody>
        </p:sp>
        <p:sp>
          <p:nvSpPr>
            <p:cNvPr id="295" name="任意多边形: 形状 294">
              <a:extLst>
                <a:ext uri="{FF2B5EF4-FFF2-40B4-BE49-F238E27FC236}">
                  <a16:creationId xmlns:a16="http://schemas.microsoft.com/office/drawing/2014/main" id="{3A375A78-DA42-4AAC-94DC-15FE77E17938}"/>
                </a:ext>
              </a:extLst>
            </p:cNvPr>
            <p:cNvSpPr/>
            <p:nvPr/>
          </p:nvSpPr>
          <p:spPr>
            <a:xfrm>
              <a:off x="8805056" y="-149197"/>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4"/>
            </a:solidFill>
            <a:ln w="15134" cap="flat">
              <a:noFill/>
              <a:prstDash val="solid"/>
              <a:miter/>
            </a:ln>
          </p:spPr>
          <p:txBody>
            <a:bodyPr rtlCol="0" anchor="ctr"/>
            <a:lstStyle/>
            <a:p>
              <a:endParaRPr lang="zh-CN" altLang="en-US"/>
            </a:p>
          </p:txBody>
        </p:sp>
        <p:sp>
          <p:nvSpPr>
            <p:cNvPr id="296" name="任意多边形: 形状 295">
              <a:extLst>
                <a:ext uri="{FF2B5EF4-FFF2-40B4-BE49-F238E27FC236}">
                  <a16:creationId xmlns:a16="http://schemas.microsoft.com/office/drawing/2014/main" id="{40E2CE18-15D9-4E10-B70A-59CE3472D337}"/>
                </a:ext>
              </a:extLst>
            </p:cNvPr>
            <p:cNvSpPr/>
            <p:nvPr/>
          </p:nvSpPr>
          <p:spPr>
            <a:xfrm>
              <a:off x="8805056" y="-898298"/>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4"/>
            </a:solidFill>
            <a:ln w="15134" cap="flat">
              <a:noFill/>
              <a:prstDash val="solid"/>
              <a:miter/>
            </a:ln>
          </p:spPr>
          <p:txBody>
            <a:bodyPr rtlCol="0" anchor="ctr"/>
            <a:lstStyle/>
            <a:p>
              <a:endParaRPr lang="zh-CN" altLang="en-US"/>
            </a:p>
          </p:txBody>
        </p:sp>
      </p:grpSp>
      <p:grpSp>
        <p:nvGrpSpPr>
          <p:cNvPr id="297" name="组合 296">
            <a:extLst>
              <a:ext uri="{FF2B5EF4-FFF2-40B4-BE49-F238E27FC236}">
                <a16:creationId xmlns:a16="http://schemas.microsoft.com/office/drawing/2014/main" id="{DDF49BCD-AE6A-4F2B-A235-921C63AFDBD2}"/>
              </a:ext>
            </a:extLst>
          </p:cNvPr>
          <p:cNvGrpSpPr/>
          <p:nvPr userDrawn="1"/>
        </p:nvGrpSpPr>
        <p:grpSpPr>
          <a:xfrm>
            <a:off x="2433372" y="1318785"/>
            <a:ext cx="5940331" cy="2179567"/>
            <a:chOff x="675908" y="693106"/>
            <a:chExt cx="9053516" cy="3321826"/>
          </a:xfrm>
        </p:grpSpPr>
        <p:sp>
          <p:nvSpPr>
            <p:cNvPr id="298" name="文本框 297">
              <a:extLst>
                <a:ext uri="{FF2B5EF4-FFF2-40B4-BE49-F238E27FC236}">
                  <a16:creationId xmlns:a16="http://schemas.microsoft.com/office/drawing/2014/main" id="{011E42B3-064E-4F33-8A24-20F6071030ED}"/>
                </a:ext>
              </a:extLst>
            </p:cNvPr>
            <p:cNvSpPr txBox="1"/>
            <p:nvPr/>
          </p:nvSpPr>
          <p:spPr>
            <a:xfrm>
              <a:off x="675908" y="693106"/>
              <a:ext cx="2769328" cy="3321826"/>
            </a:xfrm>
            <a:prstGeom prst="rect">
              <a:avLst/>
            </a:prstGeom>
            <a:noFill/>
          </p:spPr>
          <p:txBody>
            <a:bodyPr wrap="none" rtlCol="0">
              <a:prstTxWarp prst="textPlain">
                <a:avLst/>
              </a:prstTxWarp>
              <a:spAutoFit/>
            </a:bodyPr>
            <a:lstStyle/>
            <a:p>
              <a:r>
                <a:rPr lang="en-US" altLang="zh-CN" sz="9600" dirty="0">
                  <a:solidFill>
                    <a:schemeClr val="accent3">
                      <a:alpha val="8000"/>
                    </a:schemeClr>
                  </a:solidFill>
                  <a:latin typeface="Impact" panose="020B0806030902050204" pitchFamily="34" charset="0"/>
                  <a:ea typeface="微软雅黑"/>
                </a:rPr>
                <a:t>2</a:t>
              </a:r>
              <a:endParaRPr lang="zh-CN" altLang="en-US" sz="9600" dirty="0">
                <a:solidFill>
                  <a:schemeClr val="accent3">
                    <a:alpha val="8000"/>
                  </a:schemeClr>
                </a:solidFill>
                <a:latin typeface="Impact" panose="020B0806030902050204" pitchFamily="34" charset="0"/>
                <a:ea typeface="微软雅黑"/>
              </a:endParaRPr>
            </a:p>
          </p:txBody>
        </p:sp>
        <p:sp>
          <p:nvSpPr>
            <p:cNvPr id="299" name="文本框 298">
              <a:extLst>
                <a:ext uri="{FF2B5EF4-FFF2-40B4-BE49-F238E27FC236}">
                  <a16:creationId xmlns:a16="http://schemas.microsoft.com/office/drawing/2014/main" id="{9E976F77-4D7D-4615-96D1-0473499C59B8}"/>
                </a:ext>
              </a:extLst>
            </p:cNvPr>
            <p:cNvSpPr txBox="1"/>
            <p:nvPr/>
          </p:nvSpPr>
          <p:spPr>
            <a:xfrm>
              <a:off x="2770637" y="693106"/>
              <a:ext cx="2769328" cy="3321826"/>
            </a:xfrm>
            <a:prstGeom prst="rect">
              <a:avLst/>
            </a:prstGeom>
            <a:noFill/>
          </p:spPr>
          <p:txBody>
            <a:bodyPr wrap="none" rtlCol="0">
              <a:prstTxWarp prst="textPlain">
                <a:avLst/>
              </a:prstTxWarp>
              <a:spAutoFit/>
            </a:bodyPr>
            <a:lstStyle/>
            <a:p>
              <a:r>
                <a:rPr lang="en-US" altLang="zh-CN" sz="9600" dirty="0">
                  <a:solidFill>
                    <a:schemeClr val="accent3">
                      <a:alpha val="8000"/>
                    </a:schemeClr>
                  </a:solidFill>
                  <a:latin typeface="Impact" panose="020B0806030902050204" pitchFamily="34" charset="0"/>
                  <a:ea typeface="微软雅黑"/>
                </a:rPr>
                <a:t>0</a:t>
              </a:r>
              <a:endParaRPr lang="zh-CN" altLang="en-US" sz="9600" dirty="0">
                <a:solidFill>
                  <a:schemeClr val="accent3">
                    <a:alpha val="8000"/>
                  </a:schemeClr>
                </a:solidFill>
                <a:latin typeface="Impact" panose="020B0806030902050204" pitchFamily="34" charset="0"/>
                <a:ea typeface="微软雅黑"/>
              </a:endParaRPr>
            </a:p>
          </p:txBody>
        </p:sp>
        <p:sp>
          <p:nvSpPr>
            <p:cNvPr id="300" name="文本框 299">
              <a:extLst>
                <a:ext uri="{FF2B5EF4-FFF2-40B4-BE49-F238E27FC236}">
                  <a16:creationId xmlns:a16="http://schemas.microsoft.com/office/drawing/2014/main" id="{D8371CB2-8ED7-4BDA-B0EF-A23C3D4A65BB}"/>
                </a:ext>
              </a:extLst>
            </p:cNvPr>
            <p:cNvSpPr txBox="1"/>
            <p:nvPr/>
          </p:nvSpPr>
          <p:spPr>
            <a:xfrm>
              <a:off x="4865366" y="693106"/>
              <a:ext cx="2769328" cy="3321826"/>
            </a:xfrm>
            <a:prstGeom prst="rect">
              <a:avLst/>
            </a:prstGeom>
            <a:noFill/>
          </p:spPr>
          <p:txBody>
            <a:bodyPr wrap="none" rtlCol="0">
              <a:prstTxWarp prst="textPlain">
                <a:avLst/>
              </a:prstTxWarp>
              <a:spAutoFit/>
            </a:bodyPr>
            <a:lstStyle/>
            <a:p>
              <a:r>
                <a:rPr lang="en-US" altLang="zh-CN" sz="9600" dirty="0">
                  <a:solidFill>
                    <a:schemeClr val="accent3">
                      <a:alpha val="8000"/>
                    </a:schemeClr>
                  </a:solidFill>
                  <a:latin typeface="Impact" panose="020B0806030902050204" pitchFamily="34" charset="0"/>
                  <a:ea typeface="微软雅黑"/>
                </a:rPr>
                <a:t>X</a:t>
              </a:r>
              <a:endParaRPr lang="zh-CN" altLang="en-US" sz="9600" dirty="0">
                <a:solidFill>
                  <a:schemeClr val="accent3">
                    <a:alpha val="8000"/>
                  </a:schemeClr>
                </a:solidFill>
                <a:latin typeface="Impact" panose="020B0806030902050204" pitchFamily="34" charset="0"/>
                <a:ea typeface="微软雅黑"/>
              </a:endParaRPr>
            </a:p>
          </p:txBody>
        </p:sp>
        <p:sp>
          <p:nvSpPr>
            <p:cNvPr id="301" name="文本框 300">
              <a:extLst>
                <a:ext uri="{FF2B5EF4-FFF2-40B4-BE49-F238E27FC236}">
                  <a16:creationId xmlns:a16="http://schemas.microsoft.com/office/drawing/2014/main" id="{E69B77CD-2036-496B-ACCF-70B35A22E513}"/>
                </a:ext>
              </a:extLst>
            </p:cNvPr>
            <p:cNvSpPr txBox="1"/>
            <p:nvPr/>
          </p:nvSpPr>
          <p:spPr>
            <a:xfrm>
              <a:off x="6960096" y="693106"/>
              <a:ext cx="2769328" cy="3321826"/>
            </a:xfrm>
            <a:prstGeom prst="rect">
              <a:avLst/>
            </a:prstGeom>
            <a:noFill/>
          </p:spPr>
          <p:txBody>
            <a:bodyPr wrap="none" rtlCol="0">
              <a:prstTxWarp prst="textPlain">
                <a:avLst/>
              </a:prstTxWarp>
              <a:spAutoFit/>
            </a:bodyPr>
            <a:lstStyle/>
            <a:p>
              <a:r>
                <a:rPr lang="en-US" altLang="zh-CN" sz="9600" dirty="0">
                  <a:solidFill>
                    <a:schemeClr val="accent3">
                      <a:alpha val="8000"/>
                    </a:schemeClr>
                  </a:solidFill>
                  <a:latin typeface="Impact" panose="020B0806030902050204" pitchFamily="34" charset="0"/>
                  <a:ea typeface="微软雅黑"/>
                </a:rPr>
                <a:t>X</a:t>
              </a:r>
              <a:endParaRPr lang="zh-CN" altLang="en-US" sz="9600" dirty="0">
                <a:solidFill>
                  <a:schemeClr val="accent3">
                    <a:alpha val="8000"/>
                  </a:schemeClr>
                </a:solidFill>
                <a:latin typeface="Impact" panose="020B0806030902050204" pitchFamily="34" charset="0"/>
                <a:ea typeface="微软雅黑"/>
              </a:endParaRPr>
            </a:p>
          </p:txBody>
        </p:sp>
      </p:grpSp>
      <p:sp>
        <p:nvSpPr>
          <p:cNvPr id="9801" name="副标题 9800"/>
          <p:cNvSpPr>
            <a:spLocks noGrp="1"/>
          </p:cNvSpPr>
          <p:nvPr userDrawn="1">
            <p:ph type="subTitle" idx="1" hasCustomPrompt="1"/>
          </p:nvPr>
        </p:nvSpPr>
        <p:spPr>
          <a:xfrm>
            <a:off x="3154190" y="5070736"/>
            <a:ext cx="5889354" cy="558799"/>
          </a:xfrm>
        </p:spPr>
        <p:txBody>
          <a:bodyPr vert="horz" lIns="91440" tIns="45720" rIns="91440" bIns="45720" rtlCol="0" anchor="t">
            <a:normAutofit/>
          </a:bodyPr>
          <a:lstStyle>
            <a:lvl1pPr marL="0" indent="0">
              <a:buNone/>
              <a:defRPr kumimoji="0" lang="en-US" b="0" i="1" u="none" strike="noStrike" cap="none" spc="600" normalizeH="0" baseline="0" dirty="0">
                <a:ln>
                  <a:noFill/>
                </a:ln>
                <a:solidFill>
                  <a:schemeClr val="accent2"/>
                </a:solidFill>
                <a:effectLst/>
                <a:uLnTx/>
                <a:uFillTx/>
                <a:latin typeface="Arial"/>
                <a:ea typeface="微软雅黑"/>
              </a:defRPr>
            </a:lvl1pPr>
          </a:lstStyle>
          <a:p>
            <a:pPr marL="228589" marR="0" lvl="0" indent="-228589" fontAlgn="auto">
              <a:spcAft>
                <a:spcPts val="0"/>
              </a:spcAft>
              <a:buClrTx/>
              <a:buSzTx/>
              <a:tabLst/>
            </a:pPr>
            <a:r>
              <a:rPr lang="en-US" dirty="0"/>
              <a:t>CLICK TO EDIT MASTER SUBTITLE STYLE</a:t>
            </a:r>
          </a:p>
        </p:txBody>
      </p:sp>
      <p:sp>
        <p:nvSpPr>
          <p:cNvPr id="9802" name="标题 9801"/>
          <p:cNvSpPr>
            <a:spLocks noGrp="1"/>
          </p:cNvSpPr>
          <p:nvPr userDrawn="1">
            <p:ph type="ctrTitle" hasCustomPrompt="1"/>
          </p:nvPr>
        </p:nvSpPr>
        <p:spPr>
          <a:xfrm>
            <a:off x="3154191" y="3213102"/>
            <a:ext cx="5889354" cy="1671000"/>
          </a:xfrm>
        </p:spPr>
        <p:txBody>
          <a:bodyPr vert="horz" lIns="91440" tIns="45720" rIns="91440" bIns="45720" rtlCol="0" anchor="b">
            <a:noAutofit/>
          </a:bodyPr>
          <a:lstStyle>
            <a:lvl1pPr>
              <a:defRPr kumimoji="0" lang="zh-CN" altLang="en-US" sz="3600" b="0" i="0" u="none" strike="noStrike" cap="none" spc="0" normalizeH="0" baseline="0" dirty="0">
                <a:ln>
                  <a:noFill/>
                </a:ln>
                <a:solidFill>
                  <a:schemeClr val="accent1"/>
                </a:solidFill>
                <a:effectLst/>
                <a:uLnTx/>
                <a:uFillTx/>
                <a:latin typeface="Arial"/>
                <a:ea typeface="微软雅黑"/>
              </a:defRPr>
            </a:lvl1pPr>
          </a:lstStyle>
          <a:p>
            <a:pPr marL="0" marR="0" lvl="0" indent="0" fontAlgn="auto">
              <a:spcAft>
                <a:spcPts val="0"/>
              </a:spcAft>
              <a:buClrTx/>
              <a:buSzTx/>
              <a:buFontTx/>
              <a:tabLst/>
            </a:pPr>
            <a:r>
              <a:rPr lang="en-US" dirty="0"/>
              <a:t>Click to edit Master title style</a:t>
            </a:r>
            <a:endParaRPr lang="zh-CN" altLang="en-US" dirty="0"/>
          </a:p>
        </p:txBody>
      </p:sp>
      <p:sp>
        <p:nvSpPr>
          <p:cNvPr id="12" name="文本占位符 11"/>
          <p:cNvSpPr>
            <a:spLocks noGrp="1"/>
          </p:cNvSpPr>
          <p:nvPr userDrawn="1">
            <p:ph type="body" sz="quarter" idx="10" hasCustomPrompt="1"/>
          </p:nvPr>
        </p:nvSpPr>
        <p:spPr>
          <a:xfrm>
            <a:off x="3154190" y="2018509"/>
            <a:ext cx="4344264" cy="296271"/>
          </a:xfrm>
        </p:spPr>
        <p:txBody>
          <a:bodyPr vert="horz" lIns="91440" tIns="45720" rIns="91440" bIns="45720" rtlCol="0" anchor="ctr">
            <a:noAutofit/>
          </a:bodyPr>
          <a:lstStyle>
            <a:lvl1pPr marL="0" indent="0">
              <a:buNone/>
              <a:defRPr kumimoji="0" lang="en-US" altLang="zh-CN" sz="1600" b="0" i="0" u="none" strike="noStrike" cap="none" spc="0" normalizeH="0" baseline="0" dirty="0">
                <a:ln>
                  <a:noFill/>
                </a:ln>
                <a:solidFill>
                  <a:schemeClr val="accent2"/>
                </a:solidFill>
                <a:effectLst/>
                <a:uLnTx/>
                <a:uFillTx/>
                <a:latin typeface="Arial"/>
                <a:ea typeface="微软雅黑"/>
              </a:defRPr>
            </a:lvl1pPr>
          </a:lstStyle>
          <a:p>
            <a:pPr marL="228589" marR="0" lvl="0" indent="-228589" fontAlgn="auto">
              <a:spcAft>
                <a:spcPts val="0"/>
              </a:spcAft>
              <a:buClrTx/>
              <a:buSzTx/>
              <a:tabLst/>
            </a:pPr>
            <a:r>
              <a:rPr lang="en-US" altLang="zh-CN" dirty="0"/>
              <a:t>Signature</a:t>
            </a:r>
          </a:p>
        </p:txBody>
      </p:sp>
      <p:sp>
        <p:nvSpPr>
          <p:cNvPr id="13" name="文本占位符 12"/>
          <p:cNvSpPr>
            <a:spLocks noGrp="1"/>
          </p:cNvSpPr>
          <p:nvPr userDrawn="1">
            <p:ph type="body" sz="quarter" idx="11" hasCustomPrompt="1"/>
          </p:nvPr>
        </p:nvSpPr>
        <p:spPr>
          <a:xfrm>
            <a:off x="3154191" y="2437801"/>
            <a:ext cx="4344264" cy="296271"/>
          </a:xfrm>
        </p:spPr>
        <p:txBody>
          <a:bodyPr vert="horz" lIns="91440" tIns="45720" rIns="91440" bIns="45720" rtlCol="0" anchor="ctr">
            <a:noAutofit/>
          </a:bodyPr>
          <a:lstStyle>
            <a:lvl1pPr marL="0" indent="0">
              <a:buNone/>
              <a:defRPr kumimoji="0" lang="zh-CN" altLang="en-US" sz="1600" b="0" i="0" u="none" strike="noStrike" cap="none" spc="0" normalizeH="0" baseline="0" dirty="0">
                <a:ln>
                  <a:noFill/>
                </a:ln>
                <a:solidFill>
                  <a:schemeClr val="accent2"/>
                </a:solidFill>
                <a:effectLst/>
                <a:uLnTx/>
                <a:uFillTx/>
                <a:latin typeface="Arial"/>
                <a:ea typeface="微软雅黑"/>
              </a:defRPr>
            </a:lvl1pPr>
          </a:lstStyle>
          <a:p>
            <a:pPr marL="228589" marR="0" lvl="0" indent="-228589" fontAlgn="auto">
              <a:spcAft>
                <a:spcPts val="0"/>
              </a:spcAft>
              <a:buClrTx/>
              <a:buSzTx/>
              <a:tabLst/>
            </a:pPr>
            <a:r>
              <a:rPr lang="en-US" altLang="zh-CN" dirty="0"/>
              <a:t>Date</a:t>
            </a:r>
            <a:endParaRPr lang="zh-CN" altLang="en-US" dirty="0"/>
          </a:p>
        </p:txBody>
      </p: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spTree>
      <p:nvGrpSpPr>
        <p:cNvPr id="1" name=""/>
        <p:cNvGrpSpPr/>
        <p:nvPr/>
      </p:nvGrpSpPr>
      <p:grpSpPr>
        <a:xfrm>
          <a:off x="0" y="0"/>
          <a:ext cx="0" cy="0"/>
          <a:chOff x="0" y="0"/>
          <a:chExt cx="0" cy="0"/>
        </a:xfrm>
      </p:grpSpPr>
      <p:sp>
        <p:nvSpPr>
          <p:cNvPr id="20" name="标题 19"/>
          <p:cNvSpPr>
            <a:spLocks noGrp="1"/>
          </p:cNvSpPr>
          <p:nvPr userDrawn="1">
            <p:ph type="title"/>
          </p:nvPr>
        </p:nvSpPr>
        <p:spPr>
          <a:xfrm>
            <a:off x="5107998" y="2659501"/>
            <a:ext cx="5419185" cy="895350"/>
          </a:xfrm>
        </p:spPr>
        <p:txBody>
          <a:bodyPr anchor="b">
            <a:normAutofit/>
          </a:bodyPr>
          <a:lstStyle>
            <a:lvl1pPr algn="l">
              <a:defRPr sz="2400" b="1">
                <a:solidFill>
                  <a:schemeClr val="accent1"/>
                </a:solidFill>
              </a:defRPr>
            </a:lvl1pPr>
          </a:lstStyle>
          <a:p>
            <a:r>
              <a:rPr lang="en-US" dirty="0"/>
              <a:t>Click to edit Master title style</a:t>
            </a:r>
            <a:endParaRPr lang="zh-CN" altLang="en-US" dirty="0"/>
          </a:p>
        </p:txBody>
      </p:sp>
      <p:sp>
        <p:nvSpPr>
          <p:cNvPr id="21" name="文本占位符 20"/>
          <p:cNvSpPr>
            <a:spLocks noGrp="1"/>
          </p:cNvSpPr>
          <p:nvPr userDrawn="1">
            <p:ph type="body" idx="1"/>
          </p:nvPr>
        </p:nvSpPr>
        <p:spPr>
          <a:xfrm>
            <a:off x="5109114" y="3554851"/>
            <a:ext cx="5419185" cy="1015623"/>
          </a:xfrm>
        </p:spPr>
        <p:txBody>
          <a:bodyPr anchor="t">
            <a:normAutofit/>
          </a:bodyPr>
          <a:lstStyle>
            <a:lvl1pPr marL="0" indent="0" algn="l">
              <a:lnSpc>
                <a:spcPct val="150000"/>
              </a:lnSpc>
              <a:spcBef>
                <a:spcPts val="0"/>
              </a:spcBef>
              <a:buNone/>
              <a:defRPr sz="1100">
                <a:solidFill>
                  <a:schemeClr val="accent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grpSp>
        <p:nvGrpSpPr>
          <p:cNvPr id="161" name="组合 160">
            <a:extLst>
              <a:ext uri="{FF2B5EF4-FFF2-40B4-BE49-F238E27FC236}">
                <a16:creationId xmlns:a16="http://schemas.microsoft.com/office/drawing/2014/main" id="{79382C5C-8A20-424B-85E9-7914D31B303B}"/>
              </a:ext>
            </a:extLst>
          </p:cNvPr>
          <p:cNvGrpSpPr/>
          <p:nvPr userDrawn="1"/>
        </p:nvGrpSpPr>
        <p:grpSpPr>
          <a:xfrm flipH="1">
            <a:off x="7817591" y="-1485986"/>
            <a:ext cx="5077928" cy="7349150"/>
            <a:chOff x="-421540" y="-898298"/>
            <a:chExt cx="5077928" cy="7349150"/>
          </a:xfrm>
          <a:solidFill>
            <a:schemeClr val="accent1"/>
          </a:solidFill>
        </p:grpSpPr>
        <p:sp>
          <p:nvSpPr>
            <p:cNvPr id="162" name="任意多边形: 形状 161">
              <a:extLst>
                <a:ext uri="{FF2B5EF4-FFF2-40B4-BE49-F238E27FC236}">
                  <a16:creationId xmlns:a16="http://schemas.microsoft.com/office/drawing/2014/main" id="{0819A85E-8E52-4CC4-B7DB-1E7EDCE775CA}"/>
                </a:ext>
              </a:extLst>
            </p:cNvPr>
            <p:cNvSpPr/>
            <p:nvPr/>
          </p:nvSpPr>
          <p:spPr>
            <a:xfrm>
              <a:off x="-421540" y="-114073"/>
              <a:ext cx="634495" cy="749100"/>
            </a:xfrm>
            <a:custGeom>
              <a:avLst/>
              <a:gdLst>
                <a:gd name="connsiteX0" fmla="*/ 0 w 634495"/>
                <a:gd name="connsiteY0" fmla="*/ 0 h 749100"/>
                <a:gd name="connsiteX1" fmla="*/ 0 w 634495"/>
                <a:gd name="connsiteY1" fmla="*/ 749101 h 749100"/>
                <a:gd name="connsiteX2" fmla="*/ 634495 w 634495"/>
                <a:gd name="connsiteY2" fmla="*/ 365013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013"/>
                  </a:lnTo>
                  <a:close/>
                </a:path>
              </a:pathLst>
            </a:custGeom>
            <a:solidFill>
              <a:schemeClr val="accent3"/>
            </a:solidFill>
            <a:ln w="15134" cap="flat">
              <a:noFill/>
              <a:prstDash val="solid"/>
              <a:miter/>
            </a:ln>
          </p:spPr>
          <p:txBody>
            <a:bodyPr rtlCol="0" anchor="ctr"/>
            <a:lstStyle/>
            <a:p>
              <a:endParaRPr lang="zh-CN" altLang="en-US"/>
            </a:p>
          </p:txBody>
        </p:sp>
        <p:sp>
          <p:nvSpPr>
            <p:cNvPr id="163" name="任意多边形: 形状 162">
              <a:extLst>
                <a:ext uri="{FF2B5EF4-FFF2-40B4-BE49-F238E27FC236}">
                  <a16:creationId xmlns:a16="http://schemas.microsoft.com/office/drawing/2014/main" id="{D88C2A79-E99F-4A14-AD72-917A76AC9B92}"/>
                </a:ext>
              </a:extLst>
            </p:cNvPr>
            <p:cNvSpPr/>
            <p:nvPr/>
          </p:nvSpPr>
          <p:spPr>
            <a:xfrm>
              <a:off x="-421540" y="635027"/>
              <a:ext cx="634495" cy="748949"/>
            </a:xfrm>
            <a:custGeom>
              <a:avLst/>
              <a:gdLst>
                <a:gd name="connsiteX0" fmla="*/ 0 w 634495"/>
                <a:gd name="connsiteY0" fmla="*/ 0 h 748949"/>
                <a:gd name="connsiteX1" fmla="*/ 0 w 634495"/>
                <a:gd name="connsiteY1" fmla="*/ 748949 h 748949"/>
                <a:gd name="connsiteX2" fmla="*/ 634495 w 634495"/>
                <a:gd name="connsiteY2" fmla="*/ 365013 h 748949"/>
              </a:gdLst>
              <a:ahLst/>
              <a:cxnLst>
                <a:cxn ang="0">
                  <a:pos x="connsiteX0" y="connsiteY0"/>
                </a:cxn>
                <a:cxn ang="0">
                  <a:pos x="connsiteX1" y="connsiteY1"/>
                </a:cxn>
                <a:cxn ang="0">
                  <a:pos x="connsiteX2" y="connsiteY2"/>
                </a:cxn>
              </a:cxnLst>
              <a:rect l="l" t="t" r="r" b="b"/>
              <a:pathLst>
                <a:path w="634495" h="748949">
                  <a:moveTo>
                    <a:pt x="0" y="0"/>
                  </a:moveTo>
                  <a:lnTo>
                    <a:pt x="0" y="748949"/>
                  </a:lnTo>
                  <a:lnTo>
                    <a:pt x="634495" y="365013"/>
                  </a:lnTo>
                  <a:close/>
                </a:path>
              </a:pathLst>
            </a:custGeom>
            <a:solidFill>
              <a:srgbClr val="D9EEF1"/>
            </a:solidFill>
            <a:ln w="15134" cap="flat">
              <a:noFill/>
              <a:prstDash val="solid"/>
              <a:miter/>
            </a:ln>
          </p:spPr>
          <p:txBody>
            <a:bodyPr rtlCol="0" anchor="ctr"/>
            <a:lstStyle/>
            <a:p>
              <a:endParaRPr lang="zh-CN" altLang="en-US"/>
            </a:p>
          </p:txBody>
        </p:sp>
        <p:sp>
          <p:nvSpPr>
            <p:cNvPr id="172" name="任意多边形: 形状 171">
              <a:extLst>
                <a:ext uri="{FF2B5EF4-FFF2-40B4-BE49-F238E27FC236}">
                  <a16:creationId xmlns:a16="http://schemas.microsoft.com/office/drawing/2014/main" id="{9ECC25A8-E7BD-4C0E-8122-14667C411843}"/>
                </a:ext>
              </a:extLst>
            </p:cNvPr>
            <p:cNvSpPr/>
            <p:nvPr/>
          </p:nvSpPr>
          <p:spPr>
            <a:xfrm>
              <a:off x="-421540" y="1383976"/>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D9EEF1"/>
            </a:solidFill>
            <a:ln w="15134" cap="flat">
              <a:noFill/>
              <a:prstDash val="solid"/>
              <a:miter/>
            </a:ln>
          </p:spPr>
          <p:txBody>
            <a:bodyPr rtlCol="0" anchor="ctr"/>
            <a:lstStyle/>
            <a:p>
              <a:endParaRPr lang="zh-CN" altLang="en-US"/>
            </a:p>
          </p:txBody>
        </p:sp>
        <p:sp>
          <p:nvSpPr>
            <p:cNvPr id="173" name="任意多边形: 形状 172">
              <a:extLst>
                <a:ext uri="{FF2B5EF4-FFF2-40B4-BE49-F238E27FC236}">
                  <a16:creationId xmlns:a16="http://schemas.microsoft.com/office/drawing/2014/main" id="{3BA2FBED-08E1-4A47-9B8A-74238B834A7B}"/>
                </a:ext>
              </a:extLst>
            </p:cNvPr>
            <p:cNvSpPr/>
            <p:nvPr/>
          </p:nvSpPr>
          <p:spPr>
            <a:xfrm>
              <a:off x="-421540" y="2133077"/>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174" name="任意多边形: 形状 173">
              <a:extLst>
                <a:ext uri="{FF2B5EF4-FFF2-40B4-BE49-F238E27FC236}">
                  <a16:creationId xmlns:a16="http://schemas.microsoft.com/office/drawing/2014/main" id="{C308BEB7-E632-4BF3-8932-ACF588987B1C}"/>
                </a:ext>
              </a:extLst>
            </p:cNvPr>
            <p:cNvSpPr/>
            <p:nvPr/>
          </p:nvSpPr>
          <p:spPr>
            <a:xfrm>
              <a:off x="-421540" y="288217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2"/>
            </a:solidFill>
            <a:ln w="15134" cap="flat">
              <a:noFill/>
              <a:prstDash val="solid"/>
              <a:miter/>
            </a:ln>
          </p:spPr>
          <p:txBody>
            <a:bodyPr rtlCol="0" anchor="ctr"/>
            <a:lstStyle/>
            <a:p>
              <a:endParaRPr lang="zh-CN" altLang="en-US"/>
            </a:p>
          </p:txBody>
        </p:sp>
        <p:sp>
          <p:nvSpPr>
            <p:cNvPr id="175" name="任意多边形: 形状 174">
              <a:extLst>
                <a:ext uri="{FF2B5EF4-FFF2-40B4-BE49-F238E27FC236}">
                  <a16:creationId xmlns:a16="http://schemas.microsoft.com/office/drawing/2014/main" id="{4634D669-09FB-470E-B98F-D7E48409B147}"/>
                </a:ext>
              </a:extLst>
            </p:cNvPr>
            <p:cNvSpPr/>
            <p:nvPr/>
          </p:nvSpPr>
          <p:spPr>
            <a:xfrm>
              <a:off x="-421540" y="24980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rgbClr val="D9EEF1"/>
            </a:solidFill>
            <a:ln w="15134" cap="flat">
              <a:noFill/>
              <a:prstDash val="solid"/>
              <a:miter/>
            </a:ln>
          </p:spPr>
          <p:txBody>
            <a:bodyPr rtlCol="0" anchor="ctr"/>
            <a:lstStyle/>
            <a:p>
              <a:endParaRPr lang="zh-CN" altLang="en-US"/>
            </a:p>
          </p:txBody>
        </p:sp>
        <p:sp>
          <p:nvSpPr>
            <p:cNvPr id="176" name="任意多边形: 形状 175">
              <a:extLst>
                <a:ext uri="{FF2B5EF4-FFF2-40B4-BE49-F238E27FC236}">
                  <a16:creationId xmlns:a16="http://schemas.microsoft.com/office/drawing/2014/main" id="{1A6B6D62-3683-4EBC-ADAF-22F89EBF3013}"/>
                </a:ext>
              </a:extLst>
            </p:cNvPr>
            <p:cNvSpPr/>
            <p:nvPr/>
          </p:nvSpPr>
          <p:spPr>
            <a:xfrm>
              <a:off x="-421540" y="17489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chemeClr val="accent1"/>
            </a:solidFill>
            <a:ln w="15134" cap="flat">
              <a:noFill/>
              <a:prstDash val="solid"/>
              <a:miter/>
            </a:ln>
          </p:spPr>
          <p:txBody>
            <a:bodyPr rtlCol="0" anchor="ctr"/>
            <a:lstStyle/>
            <a:p>
              <a:endParaRPr lang="zh-CN" altLang="en-US"/>
            </a:p>
          </p:txBody>
        </p:sp>
        <p:sp>
          <p:nvSpPr>
            <p:cNvPr id="177" name="任意多边形: 形状 176">
              <a:extLst>
                <a:ext uri="{FF2B5EF4-FFF2-40B4-BE49-F238E27FC236}">
                  <a16:creationId xmlns:a16="http://schemas.microsoft.com/office/drawing/2014/main" id="{26B461E9-9EF3-4106-A910-72CF0A832858}"/>
                </a:ext>
              </a:extLst>
            </p:cNvPr>
            <p:cNvSpPr/>
            <p:nvPr/>
          </p:nvSpPr>
          <p:spPr>
            <a:xfrm>
              <a:off x="-421540" y="1000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178" name="任意多边形: 形状 177">
              <a:extLst>
                <a:ext uri="{FF2B5EF4-FFF2-40B4-BE49-F238E27FC236}">
                  <a16:creationId xmlns:a16="http://schemas.microsoft.com/office/drawing/2014/main" id="{A1511F13-B7BF-4802-A40E-314C17848DA1}"/>
                </a:ext>
              </a:extLst>
            </p:cNvPr>
            <p:cNvSpPr/>
            <p:nvPr/>
          </p:nvSpPr>
          <p:spPr>
            <a:xfrm>
              <a:off x="-421540" y="250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1"/>
            </a:solidFill>
            <a:ln w="15134" cap="flat">
              <a:noFill/>
              <a:prstDash val="solid"/>
              <a:miter/>
            </a:ln>
          </p:spPr>
          <p:txBody>
            <a:bodyPr rtlCol="0" anchor="ctr"/>
            <a:lstStyle/>
            <a:p>
              <a:endParaRPr lang="zh-CN" altLang="en-US"/>
            </a:p>
          </p:txBody>
        </p:sp>
        <p:sp>
          <p:nvSpPr>
            <p:cNvPr id="179" name="任意多边形: 形状 178">
              <a:extLst>
                <a:ext uri="{FF2B5EF4-FFF2-40B4-BE49-F238E27FC236}">
                  <a16:creationId xmlns:a16="http://schemas.microsoft.com/office/drawing/2014/main" id="{C4C7A4EC-B4B9-4F03-9B04-69D9093830AA}"/>
                </a:ext>
              </a:extLst>
            </p:cNvPr>
            <p:cNvSpPr/>
            <p:nvPr/>
          </p:nvSpPr>
          <p:spPr>
            <a:xfrm>
              <a:off x="-421540" y="-498161"/>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180" name="任意多边形: 形状 179">
              <a:extLst>
                <a:ext uri="{FF2B5EF4-FFF2-40B4-BE49-F238E27FC236}">
                  <a16:creationId xmlns:a16="http://schemas.microsoft.com/office/drawing/2014/main" id="{48AB6CDF-E73B-4F21-BBEF-2F7D26F6AB80}"/>
                </a:ext>
              </a:extLst>
            </p:cNvPr>
            <p:cNvSpPr/>
            <p:nvPr/>
          </p:nvSpPr>
          <p:spPr>
            <a:xfrm>
              <a:off x="213409" y="-496799"/>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181" name="任意多边形: 形状 180">
              <a:extLst>
                <a:ext uri="{FF2B5EF4-FFF2-40B4-BE49-F238E27FC236}">
                  <a16:creationId xmlns:a16="http://schemas.microsoft.com/office/drawing/2014/main" id="{A953B9B8-DCEA-4EA6-861D-4983930A0A5F}"/>
                </a:ext>
              </a:extLst>
            </p:cNvPr>
            <p:cNvSpPr/>
            <p:nvPr/>
          </p:nvSpPr>
          <p:spPr>
            <a:xfrm>
              <a:off x="213409" y="252301"/>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1"/>
            </a:solidFill>
            <a:ln w="15134" cap="flat">
              <a:noFill/>
              <a:prstDash val="solid"/>
              <a:miter/>
            </a:ln>
          </p:spPr>
          <p:txBody>
            <a:bodyPr rtlCol="0" anchor="ctr"/>
            <a:lstStyle/>
            <a:p>
              <a:endParaRPr lang="zh-CN" altLang="en-US"/>
            </a:p>
          </p:txBody>
        </p:sp>
        <p:sp>
          <p:nvSpPr>
            <p:cNvPr id="182" name="任意多边形: 形状 181">
              <a:extLst>
                <a:ext uri="{FF2B5EF4-FFF2-40B4-BE49-F238E27FC236}">
                  <a16:creationId xmlns:a16="http://schemas.microsoft.com/office/drawing/2014/main" id="{49C45687-84B5-4EBB-95F6-63F299F2D85C}"/>
                </a:ext>
              </a:extLst>
            </p:cNvPr>
            <p:cNvSpPr/>
            <p:nvPr/>
          </p:nvSpPr>
          <p:spPr>
            <a:xfrm>
              <a:off x="213409" y="100140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183" name="任意多边形: 形状 182">
              <a:extLst>
                <a:ext uri="{FF2B5EF4-FFF2-40B4-BE49-F238E27FC236}">
                  <a16:creationId xmlns:a16="http://schemas.microsoft.com/office/drawing/2014/main" id="{39897479-0974-4584-96C4-0CF3AC3BAB73}"/>
                </a:ext>
              </a:extLst>
            </p:cNvPr>
            <p:cNvSpPr/>
            <p:nvPr/>
          </p:nvSpPr>
          <p:spPr>
            <a:xfrm>
              <a:off x="213409" y="1750503"/>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D9EEF1"/>
            </a:solidFill>
            <a:ln w="15134" cap="flat">
              <a:noFill/>
              <a:prstDash val="solid"/>
              <a:miter/>
            </a:ln>
          </p:spPr>
          <p:txBody>
            <a:bodyPr rtlCol="0" anchor="ctr"/>
            <a:lstStyle/>
            <a:p>
              <a:endParaRPr lang="zh-CN" altLang="en-US"/>
            </a:p>
          </p:txBody>
        </p:sp>
        <p:sp>
          <p:nvSpPr>
            <p:cNvPr id="184" name="任意多边形: 形状 183">
              <a:extLst>
                <a:ext uri="{FF2B5EF4-FFF2-40B4-BE49-F238E27FC236}">
                  <a16:creationId xmlns:a16="http://schemas.microsoft.com/office/drawing/2014/main" id="{C9B52B5C-D38D-45D8-8BA6-6CAA9985410B}"/>
                </a:ext>
              </a:extLst>
            </p:cNvPr>
            <p:cNvSpPr/>
            <p:nvPr/>
          </p:nvSpPr>
          <p:spPr>
            <a:xfrm>
              <a:off x="213409" y="5701903"/>
              <a:ext cx="634495" cy="748949"/>
            </a:xfrm>
            <a:custGeom>
              <a:avLst/>
              <a:gdLst>
                <a:gd name="connsiteX0" fmla="*/ 0 w 634495"/>
                <a:gd name="connsiteY0" fmla="*/ 0 h 748949"/>
                <a:gd name="connsiteX1" fmla="*/ 0 w 634495"/>
                <a:gd name="connsiteY1" fmla="*/ 748949 h 748949"/>
                <a:gd name="connsiteX2" fmla="*/ 634495 w 634495"/>
                <a:gd name="connsiteY2" fmla="*/ 365013 h 748949"/>
              </a:gdLst>
              <a:ahLst/>
              <a:cxnLst>
                <a:cxn ang="0">
                  <a:pos x="connsiteX0" y="connsiteY0"/>
                </a:cxn>
                <a:cxn ang="0">
                  <a:pos x="connsiteX1" y="connsiteY1"/>
                </a:cxn>
                <a:cxn ang="0">
                  <a:pos x="connsiteX2" y="connsiteY2"/>
                </a:cxn>
              </a:cxnLst>
              <a:rect l="l" t="t" r="r" b="b"/>
              <a:pathLst>
                <a:path w="634495" h="748949">
                  <a:moveTo>
                    <a:pt x="0" y="0"/>
                  </a:moveTo>
                  <a:lnTo>
                    <a:pt x="0" y="748949"/>
                  </a:lnTo>
                  <a:lnTo>
                    <a:pt x="634495" y="365013"/>
                  </a:lnTo>
                  <a:close/>
                </a:path>
              </a:pathLst>
            </a:custGeom>
            <a:solidFill>
              <a:srgbClr val="D9EEF1"/>
            </a:solidFill>
            <a:ln w="15134" cap="flat">
              <a:noFill/>
              <a:prstDash val="solid"/>
              <a:miter/>
            </a:ln>
          </p:spPr>
          <p:txBody>
            <a:bodyPr rtlCol="0" anchor="ctr"/>
            <a:lstStyle/>
            <a:p>
              <a:endParaRPr lang="zh-CN" altLang="en-US"/>
            </a:p>
          </p:txBody>
        </p:sp>
        <p:sp>
          <p:nvSpPr>
            <p:cNvPr id="185" name="任意多边形: 形状 184">
              <a:extLst>
                <a:ext uri="{FF2B5EF4-FFF2-40B4-BE49-F238E27FC236}">
                  <a16:creationId xmlns:a16="http://schemas.microsoft.com/office/drawing/2014/main" id="{C570CC29-6862-443E-9127-E7EB45464AAF}"/>
                </a:ext>
              </a:extLst>
            </p:cNvPr>
            <p:cNvSpPr/>
            <p:nvPr/>
          </p:nvSpPr>
          <p:spPr>
            <a:xfrm>
              <a:off x="213409" y="2499603"/>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186" name="任意多边形: 形状 185">
              <a:extLst>
                <a:ext uri="{FF2B5EF4-FFF2-40B4-BE49-F238E27FC236}">
                  <a16:creationId xmlns:a16="http://schemas.microsoft.com/office/drawing/2014/main" id="{6BCF6B9C-6ECB-43FA-8D9E-6AEBF9D5E11C}"/>
                </a:ext>
              </a:extLst>
            </p:cNvPr>
            <p:cNvSpPr/>
            <p:nvPr/>
          </p:nvSpPr>
          <p:spPr>
            <a:xfrm>
              <a:off x="213409" y="2115364"/>
              <a:ext cx="634495" cy="748949"/>
            </a:xfrm>
            <a:custGeom>
              <a:avLst/>
              <a:gdLst>
                <a:gd name="connsiteX0" fmla="*/ 634495 w 634495"/>
                <a:gd name="connsiteY0" fmla="*/ 748949 h 748949"/>
                <a:gd name="connsiteX1" fmla="*/ 634495 w 634495"/>
                <a:gd name="connsiteY1" fmla="*/ 0 h 748949"/>
                <a:gd name="connsiteX2" fmla="*/ 0 w 634495"/>
                <a:gd name="connsiteY2" fmla="*/ 383937 h 748949"/>
              </a:gdLst>
              <a:ahLst/>
              <a:cxnLst>
                <a:cxn ang="0">
                  <a:pos x="connsiteX0" y="connsiteY0"/>
                </a:cxn>
                <a:cxn ang="0">
                  <a:pos x="connsiteX1" y="connsiteY1"/>
                </a:cxn>
                <a:cxn ang="0">
                  <a:pos x="connsiteX2" y="connsiteY2"/>
                </a:cxn>
              </a:cxnLst>
              <a:rect l="l" t="t" r="r" b="b"/>
              <a:pathLst>
                <a:path w="634495" h="748949">
                  <a:moveTo>
                    <a:pt x="634495" y="748949"/>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187" name="任意多边形: 形状 186">
              <a:extLst>
                <a:ext uri="{FF2B5EF4-FFF2-40B4-BE49-F238E27FC236}">
                  <a16:creationId xmlns:a16="http://schemas.microsoft.com/office/drawing/2014/main" id="{879F767E-3431-4721-90A0-CE7A40FC006B}"/>
                </a:ext>
              </a:extLst>
            </p:cNvPr>
            <p:cNvSpPr/>
            <p:nvPr/>
          </p:nvSpPr>
          <p:spPr>
            <a:xfrm>
              <a:off x="213409" y="1366263"/>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188" name="任意多边形: 形状 187">
              <a:extLst>
                <a:ext uri="{FF2B5EF4-FFF2-40B4-BE49-F238E27FC236}">
                  <a16:creationId xmlns:a16="http://schemas.microsoft.com/office/drawing/2014/main" id="{04C875B3-7274-4F99-A0E1-126551F6EB0E}"/>
                </a:ext>
              </a:extLst>
            </p:cNvPr>
            <p:cNvSpPr/>
            <p:nvPr/>
          </p:nvSpPr>
          <p:spPr>
            <a:xfrm>
              <a:off x="213409" y="617162"/>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3"/>
            </a:solidFill>
            <a:ln w="15134" cap="flat">
              <a:noFill/>
              <a:prstDash val="solid"/>
              <a:miter/>
            </a:ln>
          </p:spPr>
          <p:txBody>
            <a:bodyPr rtlCol="0" anchor="ctr"/>
            <a:lstStyle/>
            <a:p>
              <a:endParaRPr lang="zh-CN" altLang="en-US"/>
            </a:p>
          </p:txBody>
        </p:sp>
        <p:sp>
          <p:nvSpPr>
            <p:cNvPr id="189" name="任意多边形: 形状 188">
              <a:extLst>
                <a:ext uri="{FF2B5EF4-FFF2-40B4-BE49-F238E27FC236}">
                  <a16:creationId xmlns:a16="http://schemas.microsoft.com/office/drawing/2014/main" id="{BB6FC5C1-D0E4-43E7-B524-A675EA81EDFE}"/>
                </a:ext>
              </a:extLst>
            </p:cNvPr>
            <p:cNvSpPr/>
            <p:nvPr/>
          </p:nvSpPr>
          <p:spPr>
            <a:xfrm>
              <a:off x="213409" y="-131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190" name="任意多边形: 形状 189">
              <a:extLst>
                <a:ext uri="{FF2B5EF4-FFF2-40B4-BE49-F238E27FC236}">
                  <a16:creationId xmlns:a16="http://schemas.microsoft.com/office/drawing/2014/main" id="{9A3148EA-6086-4429-960E-F4BD926A5E52}"/>
                </a:ext>
              </a:extLst>
            </p:cNvPr>
            <p:cNvSpPr/>
            <p:nvPr/>
          </p:nvSpPr>
          <p:spPr>
            <a:xfrm>
              <a:off x="213409" y="-881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191" name="任意多边形: 形状 190">
              <a:extLst>
                <a:ext uri="{FF2B5EF4-FFF2-40B4-BE49-F238E27FC236}">
                  <a16:creationId xmlns:a16="http://schemas.microsoft.com/office/drawing/2014/main" id="{3174E5F5-69ED-4B6C-9BB4-D5C4505A782A}"/>
                </a:ext>
              </a:extLst>
            </p:cNvPr>
            <p:cNvSpPr/>
            <p:nvPr/>
          </p:nvSpPr>
          <p:spPr>
            <a:xfrm>
              <a:off x="847904" y="-114073"/>
              <a:ext cx="634495" cy="749100"/>
            </a:xfrm>
            <a:custGeom>
              <a:avLst/>
              <a:gdLst>
                <a:gd name="connsiteX0" fmla="*/ 0 w 634495"/>
                <a:gd name="connsiteY0" fmla="*/ 0 h 749100"/>
                <a:gd name="connsiteX1" fmla="*/ 0 w 634495"/>
                <a:gd name="connsiteY1" fmla="*/ 749101 h 749100"/>
                <a:gd name="connsiteX2" fmla="*/ 634495 w 634495"/>
                <a:gd name="connsiteY2" fmla="*/ 365013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013"/>
                  </a:lnTo>
                  <a:close/>
                </a:path>
              </a:pathLst>
            </a:custGeom>
            <a:solidFill>
              <a:schemeClr val="accent3"/>
            </a:solidFill>
            <a:ln w="15134" cap="flat">
              <a:noFill/>
              <a:prstDash val="solid"/>
              <a:miter/>
            </a:ln>
          </p:spPr>
          <p:txBody>
            <a:bodyPr rtlCol="0" anchor="ctr"/>
            <a:lstStyle/>
            <a:p>
              <a:endParaRPr lang="zh-CN" altLang="en-US"/>
            </a:p>
          </p:txBody>
        </p:sp>
        <p:sp>
          <p:nvSpPr>
            <p:cNvPr id="192" name="任意多边形: 形状 191">
              <a:extLst>
                <a:ext uri="{FF2B5EF4-FFF2-40B4-BE49-F238E27FC236}">
                  <a16:creationId xmlns:a16="http://schemas.microsoft.com/office/drawing/2014/main" id="{1E536746-39E2-4266-A6F9-3F72EC2AFD59}"/>
                </a:ext>
              </a:extLst>
            </p:cNvPr>
            <p:cNvSpPr/>
            <p:nvPr/>
          </p:nvSpPr>
          <p:spPr>
            <a:xfrm>
              <a:off x="847904" y="635027"/>
              <a:ext cx="634495" cy="748949"/>
            </a:xfrm>
            <a:custGeom>
              <a:avLst/>
              <a:gdLst>
                <a:gd name="connsiteX0" fmla="*/ 0 w 634495"/>
                <a:gd name="connsiteY0" fmla="*/ 0 h 748949"/>
                <a:gd name="connsiteX1" fmla="*/ 0 w 634495"/>
                <a:gd name="connsiteY1" fmla="*/ 748949 h 748949"/>
                <a:gd name="connsiteX2" fmla="*/ 634495 w 634495"/>
                <a:gd name="connsiteY2" fmla="*/ 365013 h 748949"/>
              </a:gdLst>
              <a:ahLst/>
              <a:cxnLst>
                <a:cxn ang="0">
                  <a:pos x="connsiteX0" y="connsiteY0"/>
                </a:cxn>
                <a:cxn ang="0">
                  <a:pos x="connsiteX1" y="connsiteY1"/>
                </a:cxn>
                <a:cxn ang="0">
                  <a:pos x="connsiteX2" y="connsiteY2"/>
                </a:cxn>
              </a:cxnLst>
              <a:rect l="l" t="t" r="r" b="b"/>
              <a:pathLst>
                <a:path w="634495" h="748949">
                  <a:moveTo>
                    <a:pt x="0" y="0"/>
                  </a:moveTo>
                  <a:lnTo>
                    <a:pt x="0" y="748949"/>
                  </a:lnTo>
                  <a:lnTo>
                    <a:pt x="634495" y="365013"/>
                  </a:lnTo>
                  <a:close/>
                </a:path>
              </a:pathLst>
            </a:custGeom>
            <a:solidFill>
              <a:srgbClr val="EFF8FC"/>
            </a:solidFill>
            <a:ln w="15134" cap="flat">
              <a:noFill/>
              <a:prstDash val="solid"/>
              <a:miter/>
            </a:ln>
          </p:spPr>
          <p:txBody>
            <a:bodyPr rtlCol="0" anchor="ctr"/>
            <a:lstStyle/>
            <a:p>
              <a:endParaRPr lang="zh-CN" altLang="en-US"/>
            </a:p>
          </p:txBody>
        </p:sp>
        <p:sp>
          <p:nvSpPr>
            <p:cNvPr id="193" name="任意多边形: 形状 192">
              <a:extLst>
                <a:ext uri="{FF2B5EF4-FFF2-40B4-BE49-F238E27FC236}">
                  <a16:creationId xmlns:a16="http://schemas.microsoft.com/office/drawing/2014/main" id="{8AD36581-995F-429C-AB5C-150DD252AF7D}"/>
                </a:ext>
              </a:extLst>
            </p:cNvPr>
            <p:cNvSpPr/>
            <p:nvPr/>
          </p:nvSpPr>
          <p:spPr>
            <a:xfrm>
              <a:off x="847904" y="1383976"/>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lumMod val="20000"/>
                <a:lumOff val="80000"/>
              </a:schemeClr>
            </a:solidFill>
            <a:ln w="15134" cap="flat">
              <a:noFill/>
              <a:prstDash val="solid"/>
              <a:miter/>
            </a:ln>
          </p:spPr>
          <p:txBody>
            <a:bodyPr rtlCol="0" anchor="ctr"/>
            <a:lstStyle/>
            <a:p>
              <a:endParaRPr lang="zh-CN" altLang="en-US"/>
            </a:p>
          </p:txBody>
        </p:sp>
        <p:sp>
          <p:nvSpPr>
            <p:cNvPr id="194" name="任意多边形: 形状 193">
              <a:extLst>
                <a:ext uri="{FF2B5EF4-FFF2-40B4-BE49-F238E27FC236}">
                  <a16:creationId xmlns:a16="http://schemas.microsoft.com/office/drawing/2014/main" id="{A8CED15D-9036-4871-96CE-6F6E1EC9B1E3}"/>
                </a:ext>
              </a:extLst>
            </p:cNvPr>
            <p:cNvSpPr/>
            <p:nvPr/>
          </p:nvSpPr>
          <p:spPr>
            <a:xfrm>
              <a:off x="847904" y="2133077"/>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195" name="任意多边形: 形状 194">
              <a:extLst>
                <a:ext uri="{FF2B5EF4-FFF2-40B4-BE49-F238E27FC236}">
                  <a16:creationId xmlns:a16="http://schemas.microsoft.com/office/drawing/2014/main" id="{A05A9C9A-C3D3-4C7E-A6BE-AC7C2DED1C4A}"/>
                </a:ext>
              </a:extLst>
            </p:cNvPr>
            <p:cNvSpPr/>
            <p:nvPr/>
          </p:nvSpPr>
          <p:spPr>
            <a:xfrm>
              <a:off x="847904" y="288217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5303C64A-08B2-4227-A86C-C301CE0D05FA}"/>
                </a:ext>
              </a:extLst>
            </p:cNvPr>
            <p:cNvSpPr/>
            <p:nvPr/>
          </p:nvSpPr>
          <p:spPr>
            <a:xfrm>
              <a:off x="847904" y="24980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chemeClr val="accent4"/>
            </a:solidFill>
            <a:ln w="15134" cap="flat">
              <a:noFill/>
              <a:prstDash val="solid"/>
              <a:miter/>
            </a:ln>
          </p:spPr>
          <p:txBody>
            <a:bodyPr rtlCol="0" anchor="ctr"/>
            <a:lstStyle/>
            <a:p>
              <a:endParaRPr lang="zh-CN" altLang="en-US"/>
            </a:p>
          </p:txBody>
        </p:sp>
        <p:sp>
          <p:nvSpPr>
            <p:cNvPr id="197" name="任意多边形: 形状 196">
              <a:extLst>
                <a:ext uri="{FF2B5EF4-FFF2-40B4-BE49-F238E27FC236}">
                  <a16:creationId xmlns:a16="http://schemas.microsoft.com/office/drawing/2014/main" id="{1C3BA277-A38C-4546-A994-45A38EF394DD}"/>
                </a:ext>
              </a:extLst>
            </p:cNvPr>
            <p:cNvSpPr/>
            <p:nvPr/>
          </p:nvSpPr>
          <p:spPr>
            <a:xfrm>
              <a:off x="847904" y="17489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chemeClr val="accent2"/>
            </a:solidFill>
            <a:ln w="15134" cap="flat">
              <a:noFill/>
              <a:prstDash val="solid"/>
              <a:miter/>
            </a:ln>
          </p:spPr>
          <p:txBody>
            <a:bodyPr rtlCol="0" anchor="ctr"/>
            <a:lstStyle/>
            <a:p>
              <a:endParaRPr lang="zh-CN" altLang="en-US"/>
            </a:p>
          </p:txBody>
        </p:sp>
        <p:sp>
          <p:nvSpPr>
            <p:cNvPr id="198" name="任意多边形: 形状 197">
              <a:extLst>
                <a:ext uri="{FF2B5EF4-FFF2-40B4-BE49-F238E27FC236}">
                  <a16:creationId xmlns:a16="http://schemas.microsoft.com/office/drawing/2014/main" id="{7497ABBE-6E1C-487A-95DB-2361B4BBCE25}"/>
                </a:ext>
              </a:extLst>
            </p:cNvPr>
            <p:cNvSpPr/>
            <p:nvPr/>
          </p:nvSpPr>
          <p:spPr>
            <a:xfrm>
              <a:off x="847904" y="1000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199" name="任意多边形: 形状 198">
              <a:extLst>
                <a:ext uri="{FF2B5EF4-FFF2-40B4-BE49-F238E27FC236}">
                  <a16:creationId xmlns:a16="http://schemas.microsoft.com/office/drawing/2014/main" id="{D72372A3-5E88-48F8-AF56-7D1A485AF6A9}"/>
                </a:ext>
              </a:extLst>
            </p:cNvPr>
            <p:cNvSpPr/>
            <p:nvPr/>
          </p:nvSpPr>
          <p:spPr>
            <a:xfrm>
              <a:off x="847904" y="250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200" name="任意多边形: 形状 199">
              <a:extLst>
                <a:ext uri="{FF2B5EF4-FFF2-40B4-BE49-F238E27FC236}">
                  <a16:creationId xmlns:a16="http://schemas.microsoft.com/office/drawing/2014/main" id="{C5622999-B198-4E1B-ABFA-2C9315E7706D}"/>
                </a:ext>
              </a:extLst>
            </p:cNvPr>
            <p:cNvSpPr/>
            <p:nvPr/>
          </p:nvSpPr>
          <p:spPr>
            <a:xfrm>
              <a:off x="847904" y="-498161"/>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01" name="任意多边形: 形状 200">
              <a:extLst>
                <a:ext uri="{FF2B5EF4-FFF2-40B4-BE49-F238E27FC236}">
                  <a16:creationId xmlns:a16="http://schemas.microsoft.com/office/drawing/2014/main" id="{2DF5EA19-753B-43DE-9345-1FDC27E59D61}"/>
                </a:ext>
              </a:extLst>
            </p:cNvPr>
            <p:cNvSpPr/>
            <p:nvPr/>
          </p:nvSpPr>
          <p:spPr>
            <a:xfrm>
              <a:off x="1483004" y="-496799"/>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C8E7F1"/>
            </a:solidFill>
            <a:ln w="15134" cap="flat">
              <a:noFill/>
              <a:prstDash val="solid"/>
              <a:miter/>
            </a:ln>
          </p:spPr>
          <p:txBody>
            <a:bodyPr rtlCol="0" anchor="ctr"/>
            <a:lstStyle/>
            <a:p>
              <a:endParaRPr lang="zh-CN" altLang="en-US"/>
            </a:p>
          </p:txBody>
        </p:sp>
        <p:sp>
          <p:nvSpPr>
            <p:cNvPr id="202" name="任意多边形: 形状 201">
              <a:extLst>
                <a:ext uri="{FF2B5EF4-FFF2-40B4-BE49-F238E27FC236}">
                  <a16:creationId xmlns:a16="http://schemas.microsoft.com/office/drawing/2014/main" id="{7645036A-5DC9-4A54-8DF9-69A2E5452E04}"/>
                </a:ext>
              </a:extLst>
            </p:cNvPr>
            <p:cNvSpPr/>
            <p:nvPr/>
          </p:nvSpPr>
          <p:spPr>
            <a:xfrm>
              <a:off x="1483004" y="252301"/>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203" name="任意多边形: 形状 202">
              <a:extLst>
                <a:ext uri="{FF2B5EF4-FFF2-40B4-BE49-F238E27FC236}">
                  <a16:creationId xmlns:a16="http://schemas.microsoft.com/office/drawing/2014/main" id="{3C99E4DC-DD7C-4687-8642-A95D0A1E80D9}"/>
                </a:ext>
              </a:extLst>
            </p:cNvPr>
            <p:cNvSpPr/>
            <p:nvPr/>
          </p:nvSpPr>
          <p:spPr>
            <a:xfrm>
              <a:off x="1483004" y="100140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204" name="任意多边形: 形状 203">
              <a:extLst>
                <a:ext uri="{FF2B5EF4-FFF2-40B4-BE49-F238E27FC236}">
                  <a16:creationId xmlns:a16="http://schemas.microsoft.com/office/drawing/2014/main" id="{786F3A2A-9B5D-4216-A738-6585AAFB918F}"/>
                </a:ext>
              </a:extLst>
            </p:cNvPr>
            <p:cNvSpPr/>
            <p:nvPr/>
          </p:nvSpPr>
          <p:spPr>
            <a:xfrm>
              <a:off x="1483004" y="1750503"/>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205" name="任意多边形: 形状 204">
              <a:extLst>
                <a:ext uri="{FF2B5EF4-FFF2-40B4-BE49-F238E27FC236}">
                  <a16:creationId xmlns:a16="http://schemas.microsoft.com/office/drawing/2014/main" id="{D9B5E75B-F616-49D4-9D28-89843CA7DE17}"/>
                </a:ext>
              </a:extLst>
            </p:cNvPr>
            <p:cNvSpPr/>
            <p:nvPr/>
          </p:nvSpPr>
          <p:spPr>
            <a:xfrm>
              <a:off x="1483004" y="2115364"/>
              <a:ext cx="634495" cy="748949"/>
            </a:xfrm>
            <a:custGeom>
              <a:avLst/>
              <a:gdLst>
                <a:gd name="connsiteX0" fmla="*/ 634495 w 634495"/>
                <a:gd name="connsiteY0" fmla="*/ 748949 h 748949"/>
                <a:gd name="connsiteX1" fmla="*/ 634495 w 634495"/>
                <a:gd name="connsiteY1" fmla="*/ 0 h 748949"/>
                <a:gd name="connsiteX2" fmla="*/ 0 w 634495"/>
                <a:gd name="connsiteY2" fmla="*/ 383937 h 748949"/>
              </a:gdLst>
              <a:ahLst/>
              <a:cxnLst>
                <a:cxn ang="0">
                  <a:pos x="connsiteX0" y="connsiteY0"/>
                </a:cxn>
                <a:cxn ang="0">
                  <a:pos x="connsiteX1" y="connsiteY1"/>
                </a:cxn>
                <a:cxn ang="0">
                  <a:pos x="connsiteX2" y="connsiteY2"/>
                </a:cxn>
              </a:cxnLst>
              <a:rect l="l" t="t" r="r" b="b"/>
              <a:pathLst>
                <a:path w="634495" h="748949">
                  <a:moveTo>
                    <a:pt x="634495" y="748949"/>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206" name="任意多边形: 形状 205">
              <a:extLst>
                <a:ext uri="{FF2B5EF4-FFF2-40B4-BE49-F238E27FC236}">
                  <a16:creationId xmlns:a16="http://schemas.microsoft.com/office/drawing/2014/main" id="{96EA70FF-2256-48F2-9D5D-4C8859A00AC9}"/>
                </a:ext>
              </a:extLst>
            </p:cNvPr>
            <p:cNvSpPr/>
            <p:nvPr/>
          </p:nvSpPr>
          <p:spPr>
            <a:xfrm>
              <a:off x="1483004" y="1366263"/>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3"/>
            </a:solidFill>
            <a:ln w="15134" cap="flat">
              <a:noFill/>
              <a:prstDash val="solid"/>
              <a:miter/>
            </a:ln>
          </p:spPr>
          <p:txBody>
            <a:bodyPr rtlCol="0" anchor="ctr"/>
            <a:lstStyle/>
            <a:p>
              <a:endParaRPr lang="zh-CN" altLang="en-US"/>
            </a:p>
          </p:txBody>
        </p:sp>
        <p:sp>
          <p:nvSpPr>
            <p:cNvPr id="207" name="任意多边形: 形状 206">
              <a:extLst>
                <a:ext uri="{FF2B5EF4-FFF2-40B4-BE49-F238E27FC236}">
                  <a16:creationId xmlns:a16="http://schemas.microsoft.com/office/drawing/2014/main" id="{1340320E-262F-48D7-9724-F1FFF6A3B6D8}"/>
                </a:ext>
              </a:extLst>
            </p:cNvPr>
            <p:cNvSpPr/>
            <p:nvPr/>
          </p:nvSpPr>
          <p:spPr>
            <a:xfrm>
              <a:off x="1483004" y="617162"/>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208" name="任意多边形: 形状 207">
              <a:extLst>
                <a:ext uri="{FF2B5EF4-FFF2-40B4-BE49-F238E27FC236}">
                  <a16:creationId xmlns:a16="http://schemas.microsoft.com/office/drawing/2014/main" id="{697EA808-1532-4A57-A5F5-B99A72C5DBFE}"/>
                </a:ext>
              </a:extLst>
            </p:cNvPr>
            <p:cNvSpPr/>
            <p:nvPr/>
          </p:nvSpPr>
          <p:spPr>
            <a:xfrm>
              <a:off x="1483004" y="-131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209" name="任意多边形: 形状 208">
              <a:extLst>
                <a:ext uri="{FF2B5EF4-FFF2-40B4-BE49-F238E27FC236}">
                  <a16:creationId xmlns:a16="http://schemas.microsoft.com/office/drawing/2014/main" id="{7647A2B2-A1F2-41C1-A44F-139150FE8705}"/>
                </a:ext>
              </a:extLst>
            </p:cNvPr>
            <p:cNvSpPr/>
            <p:nvPr/>
          </p:nvSpPr>
          <p:spPr>
            <a:xfrm>
              <a:off x="1483004" y="-881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10" name="任意多边形: 形状 209">
              <a:extLst>
                <a:ext uri="{FF2B5EF4-FFF2-40B4-BE49-F238E27FC236}">
                  <a16:creationId xmlns:a16="http://schemas.microsoft.com/office/drawing/2014/main" id="{98345487-CCF1-4686-9235-483DE16BD929}"/>
                </a:ext>
              </a:extLst>
            </p:cNvPr>
            <p:cNvSpPr/>
            <p:nvPr/>
          </p:nvSpPr>
          <p:spPr>
            <a:xfrm>
              <a:off x="2117499" y="-131332"/>
              <a:ext cx="634494" cy="749100"/>
            </a:xfrm>
            <a:custGeom>
              <a:avLst/>
              <a:gdLst>
                <a:gd name="connsiteX0" fmla="*/ 0 w 634494"/>
                <a:gd name="connsiteY0" fmla="*/ 0 h 749100"/>
                <a:gd name="connsiteX1" fmla="*/ 0 w 634494"/>
                <a:gd name="connsiteY1" fmla="*/ 749101 h 749100"/>
                <a:gd name="connsiteX2" fmla="*/ 634495 w 634494"/>
                <a:gd name="connsiteY2" fmla="*/ 365012 h 749100"/>
              </a:gdLst>
              <a:ahLst/>
              <a:cxnLst>
                <a:cxn ang="0">
                  <a:pos x="connsiteX0" y="connsiteY0"/>
                </a:cxn>
                <a:cxn ang="0">
                  <a:pos x="connsiteX1" y="connsiteY1"/>
                </a:cxn>
                <a:cxn ang="0">
                  <a:pos x="connsiteX2" y="connsiteY2"/>
                </a:cxn>
              </a:cxnLst>
              <a:rect l="l" t="t" r="r" b="b"/>
              <a:pathLst>
                <a:path w="634494" h="749100">
                  <a:moveTo>
                    <a:pt x="0" y="0"/>
                  </a:moveTo>
                  <a:lnTo>
                    <a:pt x="0" y="749101"/>
                  </a:lnTo>
                  <a:lnTo>
                    <a:pt x="634495" y="365012"/>
                  </a:lnTo>
                  <a:close/>
                </a:path>
              </a:pathLst>
            </a:custGeom>
            <a:solidFill>
              <a:schemeClr val="accent4"/>
            </a:solidFill>
            <a:ln w="15134" cap="flat">
              <a:noFill/>
              <a:prstDash val="solid"/>
              <a:miter/>
            </a:ln>
          </p:spPr>
          <p:txBody>
            <a:bodyPr rtlCol="0" anchor="ctr"/>
            <a:lstStyle/>
            <a:p>
              <a:endParaRPr lang="zh-CN" altLang="en-US"/>
            </a:p>
          </p:txBody>
        </p:sp>
        <p:sp>
          <p:nvSpPr>
            <p:cNvPr id="211" name="任意多边形: 形状 210">
              <a:extLst>
                <a:ext uri="{FF2B5EF4-FFF2-40B4-BE49-F238E27FC236}">
                  <a16:creationId xmlns:a16="http://schemas.microsoft.com/office/drawing/2014/main" id="{9FACC87A-ABA8-43B5-8300-2DB69ABC4DF0}"/>
                </a:ext>
              </a:extLst>
            </p:cNvPr>
            <p:cNvSpPr/>
            <p:nvPr/>
          </p:nvSpPr>
          <p:spPr>
            <a:xfrm>
              <a:off x="2117499" y="233679"/>
              <a:ext cx="634494" cy="749100"/>
            </a:xfrm>
            <a:custGeom>
              <a:avLst/>
              <a:gdLst>
                <a:gd name="connsiteX0" fmla="*/ 634495 w 634494"/>
                <a:gd name="connsiteY0" fmla="*/ 749101 h 749100"/>
                <a:gd name="connsiteX1" fmla="*/ 634495 w 634494"/>
                <a:gd name="connsiteY1" fmla="*/ 0 h 749100"/>
                <a:gd name="connsiteX2" fmla="*/ 0 w 634494"/>
                <a:gd name="connsiteY2" fmla="*/ 383937 h 749100"/>
              </a:gdLst>
              <a:ahLst/>
              <a:cxnLst>
                <a:cxn ang="0">
                  <a:pos x="connsiteX0" y="connsiteY0"/>
                </a:cxn>
                <a:cxn ang="0">
                  <a:pos x="connsiteX1" y="connsiteY1"/>
                </a:cxn>
                <a:cxn ang="0">
                  <a:pos x="connsiteX2" y="connsiteY2"/>
                </a:cxn>
              </a:cxnLst>
              <a:rect l="l" t="t" r="r" b="b"/>
              <a:pathLst>
                <a:path w="634494"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212" name="任意多边形: 形状 211">
              <a:extLst>
                <a:ext uri="{FF2B5EF4-FFF2-40B4-BE49-F238E27FC236}">
                  <a16:creationId xmlns:a16="http://schemas.microsoft.com/office/drawing/2014/main" id="{9C56613F-E2B9-4BC6-80E3-F24D2CEBC0A2}"/>
                </a:ext>
              </a:extLst>
            </p:cNvPr>
            <p:cNvSpPr/>
            <p:nvPr/>
          </p:nvSpPr>
          <p:spPr>
            <a:xfrm>
              <a:off x="2117499" y="-515420"/>
              <a:ext cx="634494" cy="749100"/>
            </a:xfrm>
            <a:custGeom>
              <a:avLst/>
              <a:gdLst>
                <a:gd name="connsiteX0" fmla="*/ 634495 w 634494"/>
                <a:gd name="connsiteY0" fmla="*/ 749101 h 749100"/>
                <a:gd name="connsiteX1" fmla="*/ 634495 w 634494"/>
                <a:gd name="connsiteY1" fmla="*/ 0 h 749100"/>
                <a:gd name="connsiteX2" fmla="*/ 0 w 634494"/>
                <a:gd name="connsiteY2" fmla="*/ 383937 h 749100"/>
              </a:gdLst>
              <a:ahLst/>
              <a:cxnLst>
                <a:cxn ang="0">
                  <a:pos x="connsiteX0" y="connsiteY0"/>
                </a:cxn>
                <a:cxn ang="0">
                  <a:pos x="connsiteX1" y="connsiteY1"/>
                </a:cxn>
                <a:cxn ang="0">
                  <a:pos x="connsiteX2" y="connsiteY2"/>
                </a:cxn>
              </a:cxnLst>
              <a:rect l="l" t="t" r="r" b="b"/>
              <a:pathLst>
                <a:path w="634494" h="749100">
                  <a:moveTo>
                    <a:pt x="634495" y="749101"/>
                  </a:moveTo>
                  <a:lnTo>
                    <a:pt x="634495" y="0"/>
                  </a:lnTo>
                  <a:lnTo>
                    <a:pt x="0" y="383937"/>
                  </a:lnTo>
                  <a:close/>
                </a:path>
              </a:pathLst>
            </a:custGeom>
            <a:solidFill>
              <a:schemeClr val="accent3"/>
            </a:solidFill>
            <a:ln w="15134" cap="flat">
              <a:noFill/>
              <a:prstDash val="solid"/>
              <a:miter/>
            </a:ln>
          </p:spPr>
          <p:txBody>
            <a:bodyPr rtlCol="0" anchor="ctr"/>
            <a:lstStyle/>
            <a:p>
              <a:endParaRPr lang="zh-CN" altLang="en-US"/>
            </a:p>
          </p:txBody>
        </p:sp>
        <p:sp>
          <p:nvSpPr>
            <p:cNvPr id="213" name="任意多边形: 形状 212">
              <a:extLst>
                <a:ext uri="{FF2B5EF4-FFF2-40B4-BE49-F238E27FC236}">
                  <a16:creationId xmlns:a16="http://schemas.microsoft.com/office/drawing/2014/main" id="{6E13A8FE-1B51-411F-BBC3-9C981EF80F78}"/>
                </a:ext>
              </a:extLst>
            </p:cNvPr>
            <p:cNvSpPr/>
            <p:nvPr/>
          </p:nvSpPr>
          <p:spPr>
            <a:xfrm>
              <a:off x="2752448" y="-51405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214" name="任意多边形: 形状 213">
              <a:extLst>
                <a:ext uri="{FF2B5EF4-FFF2-40B4-BE49-F238E27FC236}">
                  <a16:creationId xmlns:a16="http://schemas.microsoft.com/office/drawing/2014/main" id="{60FD54F9-0F0F-4A05-8126-D1049B71690A}"/>
                </a:ext>
              </a:extLst>
            </p:cNvPr>
            <p:cNvSpPr/>
            <p:nvPr/>
          </p:nvSpPr>
          <p:spPr>
            <a:xfrm>
              <a:off x="2752448" y="23504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215" name="任意多边形: 形状 214">
              <a:extLst>
                <a:ext uri="{FF2B5EF4-FFF2-40B4-BE49-F238E27FC236}">
                  <a16:creationId xmlns:a16="http://schemas.microsoft.com/office/drawing/2014/main" id="{0FAF6569-851E-41CB-B114-E802A832BC80}"/>
                </a:ext>
              </a:extLst>
            </p:cNvPr>
            <p:cNvSpPr/>
            <p:nvPr/>
          </p:nvSpPr>
          <p:spPr>
            <a:xfrm>
              <a:off x="2752448" y="1619849"/>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1"/>
            </a:solidFill>
            <a:ln w="15134" cap="flat">
              <a:noFill/>
              <a:prstDash val="solid"/>
              <a:miter/>
            </a:ln>
          </p:spPr>
          <p:txBody>
            <a:bodyPr rtlCol="0" anchor="ctr"/>
            <a:lstStyle/>
            <a:p>
              <a:endParaRPr lang="zh-CN" altLang="en-US"/>
            </a:p>
          </p:txBody>
        </p:sp>
        <p:sp>
          <p:nvSpPr>
            <p:cNvPr id="216" name="任意多边形: 形状 215">
              <a:extLst>
                <a:ext uri="{FF2B5EF4-FFF2-40B4-BE49-F238E27FC236}">
                  <a16:creationId xmlns:a16="http://schemas.microsoft.com/office/drawing/2014/main" id="{CB6C1652-62BD-40D5-9103-EF93B027A0F9}"/>
                </a:ext>
              </a:extLst>
            </p:cNvPr>
            <p:cNvSpPr/>
            <p:nvPr/>
          </p:nvSpPr>
          <p:spPr>
            <a:xfrm>
              <a:off x="2752448" y="-149197"/>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217" name="任意多边形: 形状 216">
              <a:extLst>
                <a:ext uri="{FF2B5EF4-FFF2-40B4-BE49-F238E27FC236}">
                  <a16:creationId xmlns:a16="http://schemas.microsoft.com/office/drawing/2014/main" id="{378FF4DF-FCF3-4DDE-B068-78B4EC0FC38D}"/>
                </a:ext>
              </a:extLst>
            </p:cNvPr>
            <p:cNvSpPr/>
            <p:nvPr/>
          </p:nvSpPr>
          <p:spPr>
            <a:xfrm>
              <a:off x="2752448" y="-89829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18" name="任意多边形: 形状 217">
              <a:extLst>
                <a:ext uri="{FF2B5EF4-FFF2-40B4-BE49-F238E27FC236}">
                  <a16:creationId xmlns:a16="http://schemas.microsoft.com/office/drawing/2014/main" id="{DFE2FDC2-6A76-44D7-BCA2-3DF0CF22E853}"/>
                </a:ext>
              </a:extLst>
            </p:cNvPr>
            <p:cNvSpPr/>
            <p:nvPr/>
          </p:nvSpPr>
          <p:spPr>
            <a:xfrm>
              <a:off x="3386943" y="-131332"/>
              <a:ext cx="634495" cy="749100"/>
            </a:xfrm>
            <a:custGeom>
              <a:avLst/>
              <a:gdLst>
                <a:gd name="connsiteX0" fmla="*/ 0 w 634495"/>
                <a:gd name="connsiteY0" fmla="*/ 0 h 749100"/>
                <a:gd name="connsiteX1" fmla="*/ 0 w 634495"/>
                <a:gd name="connsiteY1" fmla="*/ 749101 h 749100"/>
                <a:gd name="connsiteX2" fmla="*/ 634495 w 634495"/>
                <a:gd name="connsiteY2" fmla="*/ 365012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012"/>
                  </a:lnTo>
                  <a:close/>
                </a:path>
              </a:pathLst>
            </a:custGeom>
            <a:solidFill>
              <a:schemeClr val="accent1"/>
            </a:solidFill>
            <a:ln w="15134" cap="flat">
              <a:noFill/>
              <a:prstDash val="solid"/>
              <a:miter/>
            </a:ln>
          </p:spPr>
          <p:txBody>
            <a:bodyPr rtlCol="0" anchor="ctr"/>
            <a:lstStyle/>
            <a:p>
              <a:endParaRPr lang="zh-CN" altLang="en-US"/>
            </a:p>
          </p:txBody>
        </p:sp>
        <p:sp>
          <p:nvSpPr>
            <p:cNvPr id="219" name="任意多边形: 形状 218">
              <a:extLst>
                <a:ext uri="{FF2B5EF4-FFF2-40B4-BE49-F238E27FC236}">
                  <a16:creationId xmlns:a16="http://schemas.microsoft.com/office/drawing/2014/main" id="{8D37E2E6-701B-4824-8B63-AD9810AA3093}"/>
                </a:ext>
              </a:extLst>
            </p:cNvPr>
            <p:cNvSpPr/>
            <p:nvPr/>
          </p:nvSpPr>
          <p:spPr>
            <a:xfrm>
              <a:off x="3386943" y="23367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220" name="任意多边形: 形状 219">
              <a:extLst>
                <a:ext uri="{FF2B5EF4-FFF2-40B4-BE49-F238E27FC236}">
                  <a16:creationId xmlns:a16="http://schemas.microsoft.com/office/drawing/2014/main" id="{753EE8D4-9C2D-43A3-AC8D-D359FB6CE6FA}"/>
                </a:ext>
              </a:extLst>
            </p:cNvPr>
            <p:cNvSpPr/>
            <p:nvPr/>
          </p:nvSpPr>
          <p:spPr>
            <a:xfrm>
              <a:off x="3386943" y="-515420"/>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21" name="任意多边形: 形状 220">
              <a:extLst>
                <a:ext uri="{FF2B5EF4-FFF2-40B4-BE49-F238E27FC236}">
                  <a16:creationId xmlns:a16="http://schemas.microsoft.com/office/drawing/2014/main" id="{14197B19-BD41-4621-BC08-DC339CA3A0B5}"/>
                </a:ext>
              </a:extLst>
            </p:cNvPr>
            <p:cNvSpPr/>
            <p:nvPr/>
          </p:nvSpPr>
          <p:spPr>
            <a:xfrm>
              <a:off x="4021893" y="-51405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2"/>
            </a:solidFill>
            <a:ln w="15134" cap="flat">
              <a:noFill/>
              <a:prstDash val="solid"/>
              <a:miter/>
            </a:ln>
          </p:spPr>
          <p:txBody>
            <a:bodyPr rtlCol="0" anchor="ctr"/>
            <a:lstStyle/>
            <a:p>
              <a:endParaRPr lang="zh-CN" altLang="en-US"/>
            </a:p>
          </p:txBody>
        </p:sp>
        <p:sp>
          <p:nvSpPr>
            <p:cNvPr id="222" name="任意多边形: 形状 221">
              <a:extLst>
                <a:ext uri="{FF2B5EF4-FFF2-40B4-BE49-F238E27FC236}">
                  <a16:creationId xmlns:a16="http://schemas.microsoft.com/office/drawing/2014/main" id="{0BEA0148-4D75-4027-9965-C1BD3C0E2867}"/>
                </a:ext>
              </a:extLst>
            </p:cNvPr>
            <p:cNvSpPr/>
            <p:nvPr/>
          </p:nvSpPr>
          <p:spPr>
            <a:xfrm>
              <a:off x="4021893" y="23504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223" name="任意多边形: 形状 222">
              <a:extLst>
                <a:ext uri="{FF2B5EF4-FFF2-40B4-BE49-F238E27FC236}">
                  <a16:creationId xmlns:a16="http://schemas.microsoft.com/office/drawing/2014/main" id="{003E4CA9-E9DE-4F27-A4A8-BAB052B570D0}"/>
                </a:ext>
              </a:extLst>
            </p:cNvPr>
            <p:cNvSpPr/>
            <p:nvPr/>
          </p:nvSpPr>
          <p:spPr>
            <a:xfrm>
              <a:off x="4021893" y="-149197"/>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224" name="任意多边形: 形状 223">
              <a:extLst>
                <a:ext uri="{FF2B5EF4-FFF2-40B4-BE49-F238E27FC236}">
                  <a16:creationId xmlns:a16="http://schemas.microsoft.com/office/drawing/2014/main" id="{B40693E9-A5C0-41FD-9AC1-8AE5F4B673C2}"/>
                </a:ext>
              </a:extLst>
            </p:cNvPr>
            <p:cNvSpPr/>
            <p:nvPr/>
          </p:nvSpPr>
          <p:spPr>
            <a:xfrm>
              <a:off x="4021893" y="-89829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grpSp>
      <p:grpSp>
        <p:nvGrpSpPr>
          <p:cNvPr id="281" name="组合 280">
            <a:extLst>
              <a:ext uri="{FF2B5EF4-FFF2-40B4-BE49-F238E27FC236}">
                <a16:creationId xmlns:a16="http://schemas.microsoft.com/office/drawing/2014/main" id="{59095EE2-6FD4-44F4-895C-A5EDF959FCB3}"/>
              </a:ext>
            </a:extLst>
          </p:cNvPr>
          <p:cNvGrpSpPr/>
          <p:nvPr userDrawn="1"/>
        </p:nvGrpSpPr>
        <p:grpSpPr>
          <a:xfrm flipV="1">
            <a:off x="-1069762" y="720185"/>
            <a:ext cx="5077928" cy="7349150"/>
            <a:chOff x="-421540" y="-898298"/>
            <a:chExt cx="5077928" cy="7349150"/>
          </a:xfrm>
          <a:solidFill>
            <a:schemeClr val="accent1"/>
          </a:solidFill>
        </p:grpSpPr>
        <p:sp>
          <p:nvSpPr>
            <p:cNvPr id="282" name="任意多边形: 形状 281">
              <a:extLst>
                <a:ext uri="{FF2B5EF4-FFF2-40B4-BE49-F238E27FC236}">
                  <a16:creationId xmlns:a16="http://schemas.microsoft.com/office/drawing/2014/main" id="{1494AAA1-6639-4B0F-96B4-29A507477C2F}"/>
                </a:ext>
              </a:extLst>
            </p:cNvPr>
            <p:cNvSpPr/>
            <p:nvPr/>
          </p:nvSpPr>
          <p:spPr>
            <a:xfrm>
              <a:off x="-421540" y="-114073"/>
              <a:ext cx="634495" cy="749100"/>
            </a:xfrm>
            <a:custGeom>
              <a:avLst/>
              <a:gdLst>
                <a:gd name="connsiteX0" fmla="*/ 0 w 634495"/>
                <a:gd name="connsiteY0" fmla="*/ 0 h 749100"/>
                <a:gd name="connsiteX1" fmla="*/ 0 w 634495"/>
                <a:gd name="connsiteY1" fmla="*/ 749101 h 749100"/>
                <a:gd name="connsiteX2" fmla="*/ 634495 w 634495"/>
                <a:gd name="connsiteY2" fmla="*/ 365013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013"/>
                  </a:lnTo>
                  <a:close/>
                </a:path>
              </a:pathLst>
            </a:custGeom>
            <a:solidFill>
              <a:schemeClr val="accent3"/>
            </a:solidFill>
            <a:ln w="15134" cap="flat">
              <a:noFill/>
              <a:prstDash val="solid"/>
              <a:miter/>
            </a:ln>
          </p:spPr>
          <p:txBody>
            <a:bodyPr rtlCol="0" anchor="ctr"/>
            <a:lstStyle/>
            <a:p>
              <a:endParaRPr lang="zh-CN" altLang="en-US"/>
            </a:p>
          </p:txBody>
        </p:sp>
        <p:sp>
          <p:nvSpPr>
            <p:cNvPr id="283" name="任意多边形: 形状 282">
              <a:extLst>
                <a:ext uri="{FF2B5EF4-FFF2-40B4-BE49-F238E27FC236}">
                  <a16:creationId xmlns:a16="http://schemas.microsoft.com/office/drawing/2014/main" id="{D70E2934-1A06-4DE1-B78B-EBA0026B3EE2}"/>
                </a:ext>
              </a:extLst>
            </p:cNvPr>
            <p:cNvSpPr/>
            <p:nvPr/>
          </p:nvSpPr>
          <p:spPr>
            <a:xfrm>
              <a:off x="-421540" y="635027"/>
              <a:ext cx="634495" cy="748949"/>
            </a:xfrm>
            <a:custGeom>
              <a:avLst/>
              <a:gdLst>
                <a:gd name="connsiteX0" fmla="*/ 0 w 634495"/>
                <a:gd name="connsiteY0" fmla="*/ 0 h 748949"/>
                <a:gd name="connsiteX1" fmla="*/ 0 w 634495"/>
                <a:gd name="connsiteY1" fmla="*/ 748949 h 748949"/>
                <a:gd name="connsiteX2" fmla="*/ 634495 w 634495"/>
                <a:gd name="connsiteY2" fmla="*/ 365013 h 748949"/>
              </a:gdLst>
              <a:ahLst/>
              <a:cxnLst>
                <a:cxn ang="0">
                  <a:pos x="connsiteX0" y="connsiteY0"/>
                </a:cxn>
                <a:cxn ang="0">
                  <a:pos x="connsiteX1" y="connsiteY1"/>
                </a:cxn>
                <a:cxn ang="0">
                  <a:pos x="connsiteX2" y="connsiteY2"/>
                </a:cxn>
              </a:cxnLst>
              <a:rect l="l" t="t" r="r" b="b"/>
              <a:pathLst>
                <a:path w="634495" h="748949">
                  <a:moveTo>
                    <a:pt x="0" y="0"/>
                  </a:moveTo>
                  <a:lnTo>
                    <a:pt x="0" y="748949"/>
                  </a:lnTo>
                  <a:lnTo>
                    <a:pt x="634495" y="365013"/>
                  </a:lnTo>
                  <a:close/>
                </a:path>
              </a:pathLst>
            </a:custGeom>
            <a:solidFill>
              <a:srgbClr val="D9EEF1"/>
            </a:solidFill>
            <a:ln w="15134" cap="flat">
              <a:noFill/>
              <a:prstDash val="solid"/>
              <a:miter/>
            </a:ln>
          </p:spPr>
          <p:txBody>
            <a:bodyPr rtlCol="0" anchor="ctr"/>
            <a:lstStyle/>
            <a:p>
              <a:endParaRPr lang="zh-CN" altLang="en-US"/>
            </a:p>
          </p:txBody>
        </p:sp>
        <p:sp>
          <p:nvSpPr>
            <p:cNvPr id="284" name="任意多边形: 形状 283">
              <a:extLst>
                <a:ext uri="{FF2B5EF4-FFF2-40B4-BE49-F238E27FC236}">
                  <a16:creationId xmlns:a16="http://schemas.microsoft.com/office/drawing/2014/main" id="{F2266E88-D650-4214-BCD5-C2A3E1A9EC12}"/>
                </a:ext>
              </a:extLst>
            </p:cNvPr>
            <p:cNvSpPr/>
            <p:nvPr/>
          </p:nvSpPr>
          <p:spPr>
            <a:xfrm>
              <a:off x="-421540" y="1383976"/>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D9EEF1"/>
            </a:solidFill>
            <a:ln w="15134" cap="flat">
              <a:noFill/>
              <a:prstDash val="solid"/>
              <a:miter/>
            </a:ln>
          </p:spPr>
          <p:txBody>
            <a:bodyPr rtlCol="0" anchor="ctr"/>
            <a:lstStyle/>
            <a:p>
              <a:endParaRPr lang="zh-CN" altLang="en-US"/>
            </a:p>
          </p:txBody>
        </p:sp>
        <p:sp>
          <p:nvSpPr>
            <p:cNvPr id="285" name="任意多边形: 形状 284">
              <a:extLst>
                <a:ext uri="{FF2B5EF4-FFF2-40B4-BE49-F238E27FC236}">
                  <a16:creationId xmlns:a16="http://schemas.microsoft.com/office/drawing/2014/main" id="{FD7F89F4-D80B-4435-B118-A3D2B5FD2A4B}"/>
                </a:ext>
              </a:extLst>
            </p:cNvPr>
            <p:cNvSpPr/>
            <p:nvPr/>
          </p:nvSpPr>
          <p:spPr>
            <a:xfrm>
              <a:off x="-421540" y="2133077"/>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286" name="任意多边形: 形状 285">
              <a:extLst>
                <a:ext uri="{FF2B5EF4-FFF2-40B4-BE49-F238E27FC236}">
                  <a16:creationId xmlns:a16="http://schemas.microsoft.com/office/drawing/2014/main" id="{63D0EB1B-4760-4C0A-828C-39273815CFA5}"/>
                </a:ext>
              </a:extLst>
            </p:cNvPr>
            <p:cNvSpPr/>
            <p:nvPr/>
          </p:nvSpPr>
          <p:spPr>
            <a:xfrm>
              <a:off x="-421540" y="288217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2"/>
            </a:solidFill>
            <a:ln w="15134" cap="flat">
              <a:noFill/>
              <a:prstDash val="solid"/>
              <a:miter/>
            </a:ln>
          </p:spPr>
          <p:txBody>
            <a:bodyPr rtlCol="0" anchor="ctr"/>
            <a:lstStyle/>
            <a:p>
              <a:endParaRPr lang="zh-CN" altLang="en-US"/>
            </a:p>
          </p:txBody>
        </p:sp>
        <p:sp>
          <p:nvSpPr>
            <p:cNvPr id="287" name="任意多边形: 形状 286">
              <a:extLst>
                <a:ext uri="{FF2B5EF4-FFF2-40B4-BE49-F238E27FC236}">
                  <a16:creationId xmlns:a16="http://schemas.microsoft.com/office/drawing/2014/main" id="{BEBE77FD-8800-4EC5-A595-9EDA8F308ABC}"/>
                </a:ext>
              </a:extLst>
            </p:cNvPr>
            <p:cNvSpPr/>
            <p:nvPr/>
          </p:nvSpPr>
          <p:spPr>
            <a:xfrm>
              <a:off x="-421540" y="24980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rgbClr val="D9EEF1"/>
            </a:solidFill>
            <a:ln w="15134" cap="flat">
              <a:noFill/>
              <a:prstDash val="solid"/>
              <a:miter/>
            </a:ln>
          </p:spPr>
          <p:txBody>
            <a:bodyPr rtlCol="0" anchor="ctr"/>
            <a:lstStyle/>
            <a:p>
              <a:endParaRPr lang="zh-CN" altLang="en-US"/>
            </a:p>
          </p:txBody>
        </p:sp>
        <p:sp>
          <p:nvSpPr>
            <p:cNvPr id="288" name="任意多边形: 形状 287">
              <a:extLst>
                <a:ext uri="{FF2B5EF4-FFF2-40B4-BE49-F238E27FC236}">
                  <a16:creationId xmlns:a16="http://schemas.microsoft.com/office/drawing/2014/main" id="{958AAA5E-4A30-4FB9-936F-3114822CB8BF}"/>
                </a:ext>
              </a:extLst>
            </p:cNvPr>
            <p:cNvSpPr/>
            <p:nvPr/>
          </p:nvSpPr>
          <p:spPr>
            <a:xfrm>
              <a:off x="-421540" y="17489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chemeClr val="accent1"/>
            </a:solidFill>
            <a:ln w="15134" cap="flat">
              <a:noFill/>
              <a:prstDash val="solid"/>
              <a:miter/>
            </a:ln>
          </p:spPr>
          <p:txBody>
            <a:bodyPr rtlCol="0" anchor="ctr"/>
            <a:lstStyle/>
            <a:p>
              <a:endParaRPr lang="zh-CN" altLang="en-US"/>
            </a:p>
          </p:txBody>
        </p:sp>
        <p:sp>
          <p:nvSpPr>
            <p:cNvPr id="289" name="任意多边形: 形状 288">
              <a:extLst>
                <a:ext uri="{FF2B5EF4-FFF2-40B4-BE49-F238E27FC236}">
                  <a16:creationId xmlns:a16="http://schemas.microsoft.com/office/drawing/2014/main" id="{AB704308-1C52-4E10-B5CA-20FAC8FCB70C}"/>
                </a:ext>
              </a:extLst>
            </p:cNvPr>
            <p:cNvSpPr/>
            <p:nvPr/>
          </p:nvSpPr>
          <p:spPr>
            <a:xfrm>
              <a:off x="-421540" y="1000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90" name="任意多边形: 形状 289">
              <a:extLst>
                <a:ext uri="{FF2B5EF4-FFF2-40B4-BE49-F238E27FC236}">
                  <a16:creationId xmlns:a16="http://schemas.microsoft.com/office/drawing/2014/main" id="{5A407884-82E0-4D78-AF6A-910C8574FFE6}"/>
                </a:ext>
              </a:extLst>
            </p:cNvPr>
            <p:cNvSpPr/>
            <p:nvPr/>
          </p:nvSpPr>
          <p:spPr>
            <a:xfrm>
              <a:off x="-421540" y="250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1"/>
            </a:solidFill>
            <a:ln w="15134" cap="flat">
              <a:noFill/>
              <a:prstDash val="solid"/>
              <a:miter/>
            </a:ln>
          </p:spPr>
          <p:txBody>
            <a:bodyPr rtlCol="0" anchor="ctr"/>
            <a:lstStyle/>
            <a:p>
              <a:endParaRPr lang="zh-CN" altLang="en-US"/>
            </a:p>
          </p:txBody>
        </p:sp>
        <p:sp>
          <p:nvSpPr>
            <p:cNvPr id="291" name="任意多边形: 形状 290">
              <a:extLst>
                <a:ext uri="{FF2B5EF4-FFF2-40B4-BE49-F238E27FC236}">
                  <a16:creationId xmlns:a16="http://schemas.microsoft.com/office/drawing/2014/main" id="{B163AFC9-D854-4270-B972-5633F789DFE1}"/>
                </a:ext>
              </a:extLst>
            </p:cNvPr>
            <p:cNvSpPr/>
            <p:nvPr/>
          </p:nvSpPr>
          <p:spPr>
            <a:xfrm>
              <a:off x="-421540" y="-498161"/>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92" name="任意多边形: 形状 291">
              <a:extLst>
                <a:ext uri="{FF2B5EF4-FFF2-40B4-BE49-F238E27FC236}">
                  <a16:creationId xmlns:a16="http://schemas.microsoft.com/office/drawing/2014/main" id="{9E6D7F10-69F8-44E4-A5F3-32F1B5020D35}"/>
                </a:ext>
              </a:extLst>
            </p:cNvPr>
            <p:cNvSpPr/>
            <p:nvPr/>
          </p:nvSpPr>
          <p:spPr>
            <a:xfrm>
              <a:off x="213409" y="-496799"/>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293" name="任意多边形: 形状 292">
              <a:extLst>
                <a:ext uri="{FF2B5EF4-FFF2-40B4-BE49-F238E27FC236}">
                  <a16:creationId xmlns:a16="http://schemas.microsoft.com/office/drawing/2014/main" id="{CA80C875-613B-414A-80E6-F619DEA080B4}"/>
                </a:ext>
              </a:extLst>
            </p:cNvPr>
            <p:cNvSpPr/>
            <p:nvPr/>
          </p:nvSpPr>
          <p:spPr>
            <a:xfrm>
              <a:off x="213409" y="252301"/>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1"/>
            </a:solidFill>
            <a:ln w="15134" cap="flat">
              <a:noFill/>
              <a:prstDash val="solid"/>
              <a:miter/>
            </a:ln>
          </p:spPr>
          <p:txBody>
            <a:bodyPr rtlCol="0" anchor="ctr"/>
            <a:lstStyle/>
            <a:p>
              <a:endParaRPr lang="zh-CN" altLang="en-US"/>
            </a:p>
          </p:txBody>
        </p:sp>
        <p:sp>
          <p:nvSpPr>
            <p:cNvPr id="294" name="任意多边形: 形状 293">
              <a:extLst>
                <a:ext uri="{FF2B5EF4-FFF2-40B4-BE49-F238E27FC236}">
                  <a16:creationId xmlns:a16="http://schemas.microsoft.com/office/drawing/2014/main" id="{5BA5A3DA-D254-4C3F-AD73-DE870BBC1193}"/>
                </a:ext>
              </a:extLst>
            </p:cNvPr>
            <p:cNvSpPr/>
            <p:nvPr/>
          </p:nvSpPr>
          <p:spPr>
            <a:xfrm>
              <a:off x="213409" y="100140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295" name="任意多边形: 形状 294">
              <a:extLst>
                <a:ext uri="{FF2B5EF4-FFF2-40B4-BE49-F238E27FC236}">
                  <a16:creationId xmlns:a16="http://schemas.microsoft.com/office/drawing/2014/main" id="{8BD54203-EFF7-464A-892F-045C60BA6CAF}"/>
                </a:ext>
              </a:extLst>
            </p:cNvPr>
            <p:cNvSpPr/>
            <p:nvPr/>
          </p:nvSpPr>
          <p:spPr>
            <a:xfrm>
              <a:off x="213409" y="1750503"/>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D9EEF1"/>
            </a:solidFill>
            <a:ln w="15134" cap="flat">
              <a:noFill/>
              <a:prstDash val="solid"/>
              <a:miter/>
            </a:ln>
          </p:spPr>
          <p:txBody>
            <a:bodyPr rtlCol="0" anchor="ctr"/>
            <a:lstStyle/>
            <a:p>
              <a:endParaRPr lang="zh-CN" altLang="en-US"/>
            </a:p>
          </p:txBody>
        </p:sp>
        <p:sp>
          <p:nvSpPr>
            <p:cNvPr id="296" name="任意多边形: 形状 295">
              <a:extLst>
                <a:ext uri="{FF2B5EF4-FFF2-40B4-BE49-F238E27FC236}">
                  <a16:creationId xmlns:a16="http://schemas.microsoft.com/office/drawing/2014/main" id="{16ABC898-557B-4A96-A730-0E1D105EF0C9}"/>
                </a:ext>
              </a:extLst>
            </p:cNvPr>
            <p:cNvSpPr/>
            <p:nvPr/>
          </p:nvSpPr>
          <p:spPr>
            <a:xfrm>
              <a:off x="213409" y="5701903"/>
              <a:ext cx="634495" cy="748949"/>
            </a:xfrm>
            <a:custGeom>
              <a:avLst/>
              <a:gdLst>
                <a:gd name="connsiteX0" fmla="*/ 0 w 634495"/>
                <a:gd name="connsiteY0" fmla="*/ 0 h 748949"/>
                <a:gd name="connsiteX1" fmla="*/ 0 w 634495"/>
                <a:gd name="connsiteY1" fmla="*/ 748949 h 748949"/>
                <a:gd name="connsiteX2" fmla="*/ 634495 w 634495"/>
                <a:gd name="connsiteY2" fmla="*/ 365013 h 748949"/>
              </a:gdLst>
              <a:ahLst/>
              <a:cxnLst>
                <a:cxn ang="0">
                  <a:pos x="connsiteX0" y="connsiteY0"/>
                </a:cxn>
                <a:cxn ang="0">
                  <a:pos x="connsiteX1" y="connsiteY1"/>
                </a:cxn>
                <a:cxn ang="0">
                  <a:pos x="connsiteX2" y="connsiteY2"/>
                </a:cxn>
              </a:cxnLst>
              <a:rect l="l" t="t" r="r" b="b"/>
              <a:pathLst>
                <a:path w="634495" h="748949">
                  <a:moveTo>
                    <a:pt x="0" y="0"/>
                  </a:moveTo>
                  <a:lnTo>
                    <a:pt x="0" y="748949"/>
                  </a:lnTo>
                  <a:lnTo>
                    <a:pt x="634495" y="365013"/>
                  </a:lnTo>
                  <a:close/>
                </a:path>
              </a:pathLst>
            </a:custGeom>
            <a:solidFill>
              <a:srgbClr val="D9EEF1"/>
            </a:solidFill>
            <a:ln w="15134" cap="flat">
              <a:noFill/>
              <a:prstDash val="solid"/>
              <a:miter/>
            </a:ln>
          </p:spPr>
          <p:txBody>
            <a:bodyPr rtlCol="0" anchor="ctr"/>
            <a:lstStyle/>
            <a:p>
              <a:endParaRPr lang="zh-CN" altLang="en-US"/>
            </a:p>
          </p:txBody>
        </p:sp>
        <p:sp>
          <p:nvSpPr>
            <p:cNvPr id="297" name="任意多边形: 形状 296">
              <a:extLst>
                <a:ext uri="{FF2B5EF4-FFF2-40B4-BE49-F238E27FC236}">
                  <a16:creationId xmlns:a16="http://schemas.microsoft.com/office/drawing/2014/main" id="{DDF0732A-7880-4350-A3E1-55E50E001142}"/>
                </a:ext>
              </a:extLst>
            </p:cNvPr>
            <p:cNvSpPr/>
            <p:nvPr/>
          </p:nvSpPr>
          <p:spPr>
            <a:xfrm>
              <a:off x="213409" y="2499603"/>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298" name="任意多边形: 形状 297">
              <a:extLst>
                <a:ext uri="{FF2B5EF4-FFF2-40B4-BE49-F238E27FC236}">
                  <a16:creationId xmlns:a16="http://schemas.microsoft.com/office/drawing/2014/main" id="{696EF9F9-7F8B-44AB-B207-DD1D124E3D40}"/>
                </a:ext>
              </a:extLst>
            </p:cNvPr>
            <p:cNvSpPr/>
            <p:nvPr/>
          </p:nvSpPr>
          <p:spPr>
            <a:xfrm>
              <a:off x="213409" y="2115364"/>
              <a:ext cx="634495" cy="748949"/>
            </a:xfrm>
            <a:custGeom>
              <a:avLst/>
              <a:gdLst>
                <a:gd name="connsiteX0" fmla="*/ 634495 w 634495"/>
                <a:gd name="connsiteY0" fmla="*/ 748949 h 748949"/>
                <a:gd name="connsiteX1" fmla="*/ 634495 w 634495"/>
                <a:gd name="connsiteY1" fmla="*/ 0 h 748949"/>
                <a:gd name="connsiteX2" fmla="*/ 0 w 634495"/>
                <a:gd name="connsiteY2" fmla="*/ 383937 h 748949"/>
              </a:gdLst>
              <a:ahLst/>
              <a:cxnLst>
                <a:cxn ang="0">
                  <a:pos x="connsiteX0" y="connsiteY0"/>
                </a:cxn>
                <a:cxn ang="0">
                  <a:pos x="connsiteX1" y="connsiteY1"/>
                </a:cxn>
                <a:cxn ang="0">
                  <a:pos x="connsiteX2" y="connsiteY2"/>
                </a:cxn>
              </a:cxnLst>
              <a:rect l="l" t="t" r="r" b="b"/>
              <a:pathLst>
                <a:path w="634495" h="748949">
                  <a:moveTo>
                    <a:pt x="634495" y="748949"/>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299" name="任意多边形: 形状 298">
              <a:extLst>
                <a:ext uri="{FF2B5EF4-FFF2-40B4-BE49-F238E27FC236}">
                  <a16:creationId xmlns:a16="http://schemas.microsoft.com/office/drawing/2014/main" id="{E64C443D-449B-411C-92BF-9050BE0692CF}"/>
                </a:ext>
              </a:extLst>
            </p:cNvPr>
            <p:cNvSpPr/>
            <p:nvPr/>
          </p:nvSpPr>
          <p:spPr>
            <a:xfrm>
              <a:off x="213409" y="1366263"/>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300" name="任意多边形: 形状 299">
              <a:extLst>
                <a:ext uri="{FF2B5EF4-FFF2-40B4-BE49-F238E27FC236}">
                  <a16:creationId xmlns:a16="http://schemas.microsoft.com/office/drawing/2014/main" id="{155BA84C-A66A-4A6B-B5F7-E5BD2A0783DA}"/>
                </a:ext>
              </a:extLst>
            </p:cNvPr>
            <p:cNvSpPr/>
            <p:nvPr/>
          </p:nvSpPr>
          <p:spPr>
            <a:xfrm>
              <a:off x="213409" y="617162"/>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3"/>
            </a:solidFill>
            <a:ln w="15134" cap="flat">
              <a:noFill/>
              <a:prstDash val="solid"/>
              <a:miter/>
            </a:ln>
          </p:spPr>
          <p:txBody>
            <a:bodyPr rtlCol="0" anchor="ctr"/>
            <a:lstStyle/>
            <a:p>
              <a:endParaRPr lang="zh-CN" altLang="en-US"/>
            </a:p>
          </p:txBody>
        </p:sp>
        <p:sp>
          <p:nvSpPr>
            <p:cNvPr id="301" name="任意多边形: 形状 300">
              <a:extLst>
                <a:ext uri="{FF2B5EF4-FFF2-40B4-BE49-F238E27FC236}">
                  <a16:creationId xmlns:a16="http://schemas.microsoft.com/office/drawing/2014/main" id="{031C9134-B2EF-4556-8F8C-48224970A927}"/>
                </a:ext>
              </a:extLst>
            </p:cNvPr>
            <p:cNvSpPr/>
            <p:nvPr/>
          </p:nvSpPr>
          <p:spPr>
            <a:xfrm>
              <a:off x="213409" y="-131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302" name="任意多边形: 形状 301">
              <a:extLst>
                <a:ext uri="{FF2B5EF4-FFF2-40B4-BE49-F238E27FC236}">
                  <a16:creationId xmlns:a16="http://schemas.microsoft.com/office/drawing/2014/main" id="{2113C3A5-CE0C-412F-AA79-3BCB69F0C1D1}"/>
                </a:ext>
              </a:extLst>
            </p:cNvPr>
            <p:cNvSpPr/>
            <p:nvPr/>
          </p:nvSpPr>
          <p:spPr>
            <a:xfrm>
              <a:off x="213409" y="-881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303" name="任意多边形: 形状 302">
              <a:extLst>
                <a:ext uri="{FF2B5EF4-FFF2-40B4-BE49-F238E27FC236}">
                  <a16:creationId xmlns:a16="http://schemas.microsoft.com/office/drawing/2014/main" id="{4175223F-1C05-4B00-ACE3-E38F9F22C070}"/>
                </a:ext>
              </a:extLst>
            </p:cNvPr>
            <p:cNvSpPr/>
            <p:nvPr/>
          </p:nvSpPr>
          <p:spPr>
            <a:xfrm>
              <a:off x="847904" y="-114073"/>
              <a:ext cx="634495" cy="749100"/>
            </a:xfrm>
            <a:custGeom>
              <a:avLst/>
              <a:gdLst>
                <a:gd name="connsiteX0" fmla="*/ 0 w 634495"/>
                <a:gd name="connsiteY0" fmla="*/ 0 h 749100"/>
                <a:gd name="connsiteX1" fmla="*/ 0 w 634495"/>
                <a:gd name="connsiteY1" fmla="*/ 749101 h 749100"/>
                <a:gd name="connsiteX2" fmla="*/ 634495 w 634495"/>
                <a:gd name="connsiteY2" fmla="*/ 365013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013"/>
                  </a:lnTo>
                  <a:close/>
                </a:path>
              </a:pathLst>
            </a:custGeom>
            <a:solidFill>
              <a:schemeClr val="accent3"/>
            </a:solidFill>
            <a:ln w="15134" cap="flat">
              <a:noFill/>
              <a:prstDash val="solid"/>
              <a:miter/>
            </a:ln>
          </p:spPr>
          <p:txBody>
            <a:bodyPr rtlCol="0" anchor="ctr"/>
            <a:lstStyle/>
            <a:p>
              <a:endParaRPr lang="zh-CN" altLang="en-US"/>
            </a:p>
          </p:txBody>
        </p:sp>
        <p:sp>
          <p:nvSpPr>
            <p:cNvPr id="304" name="任意多边形: 形状 303">
              <a:extLst>
                <a:ext uri="{FF2B5EF4-FFF2-40B4-BE49-F238E27FC236}">
                  <a16:creationId xmlns:a16="http://schemas.microsoft.com/office/drawing/2014/main" id="{0FDF8547-45C8-4240-BE7A-13C49593DD10}"/>
                </a:ext>
              </a:extLst>
            </p:cNvPr>
            <p:cNvSpPr/>
            <p:nvPr/>
          </p:nvSpPr>
          <p:spPr>
            <a:xfrm>
              <a:off x="847904" y="635027"/>
              <a:ext cx="634495" cy="748949"/>
            </a:xfrm>
            <a:custGeom>
              <a:avLst/>
              <a:gdLst>
                <a:gd name="connsiteX0" fmla="*/ 0 w 634495"/>
                <a:gd name="connsiteY0" fmla="*/ 0 h 748949"/>
                <a:gd name="connsiteX1" fmla="*/ 0 w 634495"/>
                <a:gd name="connsiteY1" fmla="*/ 748949 h 748949"/>
                <a:gd name="connsiteX2" fmla="*/ 634495 w 634495"/>
                <a:gd name="connsiteY2" fmla="*/ 365013 h 748949"/>
              </a:gdLst>
              <a:ahLst/>
              <a:cxnLst>
                <a:cxn ang="0">
                  <a:pos x="connsiteX0" y="connsiteY0"/>
                </a:cxn>
                <a:cxn ang="0">
                  <a:pos x="connsiteX1" y="connsiteY1"/>
                </a:cxn>
                <a:cxn ang="0">
                  <a:pos x="connsiteX2" y="connsiteY2"/>
                </a:cxn>
              </a:cxnLst>
              <a:rect l="l" t="t" r="r" b="b"/>
              <a:pathLst>
                <a:path w="634495" h="748949">
                  <a:moveTo>
                    <a:pt x="0" y="0"/>
                  </a:moveTo>
                  <a:lnTo>
                    <a:pt x="0" y="748949"/>
                  </a:lnTo>
                  <a:lnTo>
                    <a:pt x="634495" y="365013"/>
                  </a:lnTo>
                  <a:close/>
                </a:path>
              </a:pathLst>
            </a:custGeom>
            <a:solidFill>
              <a:srgbClr val="EFF8FC"/>
            </a:solidFill>
            <a:ln w="15134" cap="flat">
              <a:noFill/>
              <a:prstDash val="solid"/>
              <a:miter/>
            </a:ln>
          </p:spPr>
          <p:txBody>
            <a:bodyPr rtlCol="0" anchor="ctr"/>
            <a:lstStyle/>
            <a:p>
              <a:endParaRPr lang="zh-CN" altLang="en-US"/>
            </a:p>
          </p:txBody>
        </p:sp>
        <p:sp>
          <p:nvSpPr>
            <p:cNvPr id="305" name="任意多边形: 形状 304">
              <a:extLst>
                <a:ext uri="{FF2B5EF4-FFF2-40B4-BE49-F238E27FC236}">
                  <a16:creationId xmlns:a16="http://schemas.microsoft.com/office/drawing/2014/main" id="{065A3AD0-5628-4711-B8EA-119866274A79}"/>
                </a:ext>
              </a:extLst>
            </p:cNvPr>
            <p:cNvSpPr/>
            <p:nvPr/>
          </p:nvSpPr>
          <p:spPr>
            <a:xfrm>
              <a:off x="847904" y="1383976"/>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lumMod val="20000"/>
                <a:lumOff val="80000"/>
              </a:schemeClr>
            </a:solidFill>
            <a:ln w="15134" cap="flat">
              <a:noFill/>
              <a:prstDash val="solid"/>
              <a:miter/>
            </a:ln>
          </p:spPr>
          <p:txBody>
            <a:bodyPr rtlCol="0" anchor="ctr"/>
            <a:lstStyle/>
            <a:p>
              <a:endParaRPr lang="zh-CN" altLang="en-US"/>
            </a:p>
          </p:txBody>
        </p:sp>
        <p:sp>
          <p:nvSpPr>
            <p:cNvPr id="306" name="任意多边形: 形状 305">
              <a:extLst>
                <a:ext uri="{FF2B5EF4-FFF2-40B4-BE49-F238E27FC236}">
                  <a16:creationId xmlns:a16="http://schemas.microsoft.com/office/drawing/2014/main" id="{D5C07446-4B75-44A1-963D-4E6D209FC5A9}"/>
                </a:ext>
              </a:extLst>
            </p:cNvPr>
            <p:cNvSpPr/>
            <p:nvPr/>
          </p:nvSpPr>
          <p:spPr>
            <a:xfrm>
              <a:off x="847904" y="2133077"/>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307" name="任意多边形: 形状 306">
              <a:extLst>
                <a:ext uri="{FF2B5EF4-FFF2-40B4-BE49-F238E27FC236}">
                  <a16:creationId xmlns:a16="http://schemas.microsoft.com/office/drawing/2014/main" id="{4B1E0531-16EB-4CDE-958A-D2401B9208C1}"/>
                </a:ext>
              </a:extLst>
            </p:cNvPr>
            <p:cNvSpPr/>
            <p:nvPr/>
          </p:nvSpPr>
          <p:spPr>
            <a:xfrm>
              <a:off x="847904" y="288217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308" name="任意多边形: 形状 307">
              <a:extLst>
                <a:ext uri="{FF2B5EF4-FFF2-40B4-BE49-F238E27FC236}">
                  <a16:creationId xmlns:a16="http://schemas.microsoft.com/office/drawing/2014/main" id="{6A43C137-4CDD-493F-8AE6-90699471B3EF}"/>
                </a:ext>
              </a:extLst>
            </p:cNvPr>
            <p:cNvSpPr/>
            <p:nvPr/>
          </p:nvSpPr>
          <p:spPr>
            <a:xfrm>
              <a:off x="847904" y="24980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chemeClr val="accent4"/>
            </a:solidFill>
            <a:ln w="15134" cap="flat">
              <a:noFill/>
              <a:prstDash val="solid"/>
              <a:miter/>
            </a:ln>
          </p:spPr>
          <p:txBody>
            <a:bodyPr rtlCol="0" anchor="ctr"/>
            <a:lstStyle/>
            <a:p>
              <a:endParaRPr lang="zh-CN" altLang="en-US"/>
            </a:p>
          </p:txBody>
        </p:sp>
        <p:sp>
          <p:nvSpPr>
            <p:cNvPr id="309" name="任意多边形: 形状 308">
              <a:extLst>
                <a:ext uri="{FF2B5EF4-FFF2-40B4-BE49-F238E27FC236}">
                  <a16:creationId xmlns:a16="http://schemas.microsoft.com/office/drawing/2014/main" id="{31529E38-B2A9-4D6D-BDC1-3BAC6BAFEACD}"/>
                </a:ext>
              </a:extLst>
            </p:cNvPr>
            <p:cNvSpPr/>
            <p:nvPr/>
          </p:nvSpPr>
          <p:spPr>
            <a:xfrm>
              <a:off x="847904" y="17489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chemeClr val="accent2"/>
            </a:solidFill>
            <a:ln w="15134" cap="flat">
              <a:noFill/>
              <a:prstDash val="solid"/>
              <a:miter/>
            </a:ln>
          </p:spPr>
          <p:txBody>
            <a:bodyPr rtlCol="0" anchor="ctr"/>
            <a:lstStyle/>
            <a:p>
              <a:endParaRPr lang="zh-CN" altLang="en-US"/>
            </a:p>
          </p:txBody>
        </p:sp>
        <p:sp>
          <p:nvSpPr>
            <p:cNvPr id="310" name="任意多边形: 形状 309">
              <a:extLst>
                <a:ext uri="{FF2B5EF4-FFF2-40B4-BE49-F238E27FC236}">
                  <a16:creationId xmlns:a16="http://schemas.microsoft.com/office/drawing/2014/main" id="{82A366B8-DA41-4A02-8486-DEC1CC69E193}"/>
                </a:ext>
              </a:extLst>
            </p:cNvPr>
            <p:cNvSpPr/>
            <p:nvPr/>
          </p:nvSpPr>
          <p:spPr>
            <a:xfrm>
              <a:off x="847904" y="1000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311" name="任意多边形: 形状 310">
              <a:extLst>
                <a:ext uri="{FF2B5EF4-FFF2-40B4-BE49-F238E27FC236}">
                  <a16:creationId xmlns:a16="http://schemas.microsoft.com/office/drawing/2014/main" id="{19431AC5-DCDD-4AB8-B008-B7A3840720FA}"/>
                </a:ext>
              </a:extLst>
            </p:cNvPr>
            <p:cNvSpPr/>
            <p:nvPr/>
          </p:nvSpPr>
          <p:spPr>
            <a:xfrm>
              <a:off x="847904" y="250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312" name="任意多边形: 形状 311">
              <a:extLst>
                <a:ext uri="{FF2B5EF4-FFF2-40B4-BE49-F238E27FC236}">
                  <a16:creationId xmlns:a16="http://schemas.microsoft.com/office/drawing/2014/main" id="{A29E5055-4B62-414B-B84E-5C023373FAD1}"/>
                </a:ext>
              </a:extLst>
            </p:cNvPr>
            <p:cNvSpPr/>
            <p:nvPr/>
          </p:nvSpPr>
          <p:spPr>
            <a:xfrm>
              <a:off x="847904" y="-498161"/>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313" name="任意多边形: 形状 312">
              <a:extLst>
                <a:ext uri="{FF2B5EF4-FFF2-40B4-BE49-F238E27FC236}">
                  <a16:creationId xmlns:a16="http://schemas.microsoft.com/office/drawing/2014/main" id="{B0384E7A-65AC-4F85-B692-0FF86CEF0184}"/>
                </a:ext>
              </a:extLst>
            </p:cNvPr>
            <p:cNvSpPr/>
            <p:nvPr/>
          </p:nvSpPr>
          <p:spPr>
            <a:xfrm>
              <a:off x="1483004" y="-496799"/>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C8E7F1"/>
            </a:solidFill>
            <a:ln w="15134" cap="flat">
              <a:noFill/>
              <a:prstDash val="solid"/>
              <a:miter/>
            </a:ln>
          </p:spPr>
          <p:txBody>
            <a:bodyPr rtlCol="0" anchor="ctr"/>
            <a:lstStyle/>
            <a:p>
              <a:endParaRPr lang="zh-CN" altLang="en-US"/>
            </a:p>
          </p:txBody>
        </p:sp>
        <p:sp>
          <p:nvSpPr>
            <p:cNvPr id="314" name="任意多边形: 形状 313">
              <a:extLst>
                <a:ext uri="{FF2B5EF4-FFF2-40B4-BE49-F238E27FC236}">
                  <a16:creationId xmlns:a16="http://schemas.microsoft.com/office/drawing/2014/main" id="{E61D4DE8-AB51-4FA8-9971-CAF7FEFEC83F}"/>
                </a:ext>
              </a:extLst>
            </p:cNvPr>
            <p:cNvSpPr/>
            <p:nvPr/>
          </p:nvSpPr>
          <p:spPr>
            <a:xfrm>
              <a:off x="1483004" y="252301"/>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315" name="任意多边形: 形状 314">
              <a:extLst>
                <a:ext uri="{FF2B5EF4-FFF2-40B4-BE49-F238E27FC236}">
                  <a16:creationId xmlns:a16="http://schemas.microsoft.com/office/drawing/2014/main" id="{6CC6B544-2CBB-4DC8-BD9E-4BA0AA06ABC3}"/>
                </a:ext>
              </a:extLst>
            </p:cNvPr>
            <p:cNvSpPr/>
            <p:nvPr/>
          </p:nvSpPr>
          <p:spPr>
            <a:xfrm>
              <a:off x="1483004" y="100140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316" name="任意多边形: 形状 315">
              <a:extLst>
                <a:ext uri="{FF2B5EF4-FFF2-40B4-BE49-F238E27FC236}">
                  <a16:creationId xmlns:a16="http://schemas.microsoft.com/office/drawing/2014/main" id="{2DDC41F4-1C9D-47A1-944E-817735851E44}"/>
                </a:ext>
              </a:extLst>
            </p:cNvPr>
            <p:cNvSpPr/>
            <p:nvPr/>
          </p:nvSpPr>
          <p:spPr>
            <a:xfrm>
              <a:off x="1483004" y="1750503"/>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317" name="任意多边形: 形状 316">
              <a:extLst>
                <a:ext uri="{FF2B5EF4-FFF2-40B4-BE49-F238E27FC236}">
                  <a16:creationId xmlns:a16="http://schemas.microsoft.com/office/drawing/2014/main" id="{023A6741-61E9-4ED9-B6F7-C4F304B75A6A}"/>
                </a:ext>
              </a:extLst>
            </p:cNvPr>
            <p:cNvSpPr/>
            <p:nvPr/>
          </p:nvSpPr>
          <p:spPr>
            <a:xfrm>
              <a:off x="1483004" y="2115364"/>
              <a:ext cx="634495" cy="748949"/>
            </a:xfrm>
            <a:custGeom>
              <a:avLst/>
              <a:gdLst>
                <a:gd name="connsiteX0" fmla="*/ 634495 w 634495"/>
                <a:gd name="connsiteY0" fmla="*/ 748949 h 748949"/>
                <a:gd name="connsiteX1" fmla="*/ 634495 w 634495"/>
                <a:gd name="connsiteY1" fmla="*/ 0 h 748949"/>
                <a:gd name="connsiteX2" fmla="*/ 0 w 634495"/>
                <a:gd name="connsiteY2" fmla="*/ 383937 h 748949"/>
              </a:gdLst>
              <a:ahLst/>
              <a:cxnLst>
                <a:cxn ang="0">
                  <a:pos x="connsiteX0" y="connsiteY0"/>
                </a:cxn>
                <a:cxn ang="0">
                  <a:pos x="connsiteX1" y="connsiteY1"/>
                </a:cxn>
                <a:cxn ang="0">
                  <a:pos x="connsiteX2" y="connsiteY2"/>
                </a:cxn>
              </a:cxnLst>
              <a:rect l="l" t="t" r="r" b="b"/>
              <a:pathLst>
                <a:path w="634495" h="748949">
                  <a:moveTo>
                    <a:pt x="634495" y="748949"/>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318" name="任意多边形: 形状 317">
              <a:extLst>
                <a:ext uri="{FF2B5EF4-FFF2-40B4-BE49-F238E27FC236}">
                  <a16:creationId xmlns:a16="http://schemas.microsoft.com/office/drawing/2014/main" id="{B7F55051-9AA9-4141-80F5-D2EFAD5C3B3A}"/>
                </a:ext>
              </a:extLst>
            </p:cNvPr>
            <p:cNvSpPr/>
            <p:nvPr/>
          </p:nvSpPr>
          <p:spPr>
            <a:xfrm>
              <a:off x="1483004" y="1366263"/>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3"/>
            </a:solidFill>
            <a:ln w="15134" cap="flat">
              <a:noFill/>
              <a:prstDash val="solid"/>
              <a:miter/>
            </a:ln>
          </p:spPr>
          <p:txBody>
            <a:bodyPr rtlCol="0" anchor="ctr"/>
            <a:lstStyle/>
            <a:p>
              <a:endParaRPr lang="zh-CN" altLang="en-US"/>
            </a:p>
          </p:txBody>
        </p:sp>
        <p:sp>
          <p:nvSpPr>
            <p:cNvPr id="319" name="任意多边形: 形状 318">
              <a:extLst>
                <a:ext uri="{FF2B5EF4-FFF2-40B4-BE49-F238E27FC236}">
                  <a16:creationId xmlns:a16="http://schemas.microsoft.com/office/drawing/2014/main" id="{56A60955-F2D1-4850-AD28-E14F10EEF777}"/>
                </a:ext>
              </a:extLst>
            </p:cNvPr>
            <p:cNvSpPr/>
            <p:nvPr/>
          </p:nvSpPr>
          <p:spPr>
            <a:xfrm>
              <a:off x="1483004" y="617162"/>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320" name="任意多边形: 形状 319">
              <a:extLst>
                <a:ext uri="{FF2B5EF4-FFF2-40B4-BE49-F238E27FC236}">
                  <a16:creationId xmlns:a16="http://schemas.microsoft.com/office/drawing/2014/main" id="{85968627-3099-4813-8CD2-DEAFD28E70E2}"/>
                </a:ext>
              </a:extLst>
            </p:cNvPr>
            <p:cNvSpPr/>
            <p:nvPr/>
          </p:nvSpPr>
          <p:spPr>
            <a:xfrm>
              <a:off x="1483004" y="-131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321" name="任意多边形: 形状 320">
              <a:extLst>
                <a:ext uri="{FF2B5EF4-FFF2-40B4-BE49-F238E27FC236}">
                  <a16:creationId xmlns:a16="http://schemas.microsoft.com/office/drawing/2014/main" id="{0E695284-CD2C-476F-98DC-46EDD21E9458}"/>
                </a:ext>
              </a:extLst>
            </p:cNvPr>
            <p:cNvSpPr/>
            <p:nvPr/>
          </p:nvSpPr>
          <p:spPr>
            <a:xfrm>
              <a:off x="1483004" y="-881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322" name="任意多边形: 形状 321">
              <a:extLst>
                <a:ext uri="{FF2B5EF4-FFF2-40B4-BE49-F238E27FC236}">
                  <a16:creationId xmlns:a16="http://schemas.microsoft.com/office/drawing/2014/main" id="{75D80C0C-DFFF-4A83-AD8F-54C53A3536F8}"/>
                </a:ext>
              </a:extLst>
            </p:cNvPr>
            <p:cNvSpPr/>
            <p:nvPr/>
          </p:nvSpPr>
          <p:spPr>
            <a:xfrm>
              <a:off x="2117499" y="-131332"/>
              <a:ext cx="634494" cy="749100"/>
            </a:xfrm>
            <a:custGeom>
              <a:avLst/>
              <a:gdLst>
                <a:gd name="connsiteX0" fmla="*/ 0 w 634494"/>
                <a:gd name="connsiteY0" fmla="*/ 0 h 749100"/>
                <a:gd name="connsiteX1" fmla="*/ 0 w 634494"/>
                <a:gd name="connsiteY1" fmla="*/ 749101 h 749100"/>
                <a:gd name="connsiteX2" fmla="*/ 634495 w 634494"/>
                <a:gd name="connsiteY2" fmla="*/ 365012 h 749100"/>
              </a:gdLst>
              <a:ahLst/>
              <a:cxnLst>
                <a:cxn ang="0">
                  <a:pos x="connsiteX0" y="connsiteY0"/>
                </a:cxn>
                <a:cxn ang="0">
                  <a:pos x="connsiteX1" y="connsiteY1"/>
                </a:cxn>
                <a:cxn ang="0">
                  <a:pos x="connsiteX2" y="connsiteY2"/>
                </a:cxn>
              </a:cxnLst>
              <a:rect l="l" t="t" r="r" b="b"/>
              <a:pathLst>
                <a:path w="634494" h="749100">
                  <a:moveTo>
                    <a:pt x="0" y="0"/>
                  </a:moveTo>
                  <a:lnTo>
                    <a:pt x="0" y="749101"/>
                  </a:lnTo>
                  <a:lnTo>
                    <a:pt x="634495" y="365012"/>
                  </a:lnTo>
                  <a:close/>
                </a:path>
              </a:pathLst>
            </a:custGeom>
            <a:solidFill>
              <a:schemeClr val="accent4"/>
            </a:solidFill>
            <a:ln w="15134" cap="flat">
              <a:noFill/>
              <a:prstDash val="solid"/>
              <a:miter/>
            </a:ln>
          </p:spPr>
          <p:txBody>
            <a:bodyPr rtlCol="0" anchor="ctr"/>
            <a:lstStyle/>
            <a:p>
              <a:endParaRPr lang="zh-CN" altLang="en-US"/>
            </a:p>
          </p:txBody>
        </p:sp>
        <p:sp>
          <p:nvSpPr>
            <p:cNvPr id="323" name="任意多边形: 形状 322">
              <a:extLst>
                <a:ext uri="{FF2B5EF4-FFF2-40B4-BE49-F238E27FC236}">
                  <a16:creationId xmlns:a16="http://schemas.microsoft.com/office/drawing/2014/main" id="{2A57E8C5-FCA8-441B-919A-8DB25BD86BD0}"/>
                </a:ext>
              </a:extLst>
            </p:cNvPr>
            <p:cNvSpPr/>
            <p:nvPr/>
          </p:nvSpPr>
          <p:spPr>
            <a:xfrm>
              <a:off x="2117499" y="233679"/>
              <a:ext cx="634494" cy="749100"/>
            </a:xfrm>
            <a:custGeom>
              <a:avLst/>
              <a:gdLst>
                <a:gd name="connsiteX0" fmla="*/ 634495 w 634494"/>
                <a:gd name="connsiteY0" fmla="*/ 749101 h 749100"/>
                <a:gd name="connsiteX1" fmla="*/ 634495 w 634494"/>
                <a:gd name="connsiteY1" fmla="*/ 0 h 749100"/>
                <a:gd name="connsiteX2" fmla="*/ 0 w 634494"/>
                <a:gd name="connsiteY2" fmla="*/ 383937 h 749100"/>
              </a:gdLst>
              <a:ahLst/>
              <a:cxnLst>
                <a:cxn ang="0">
                  <a:pos x="connsiteX0" y="connsiteY0"/>
                </a:cxn>
                <a:cxn ang="0">
                  <a:pos x="connsiteX1" y="connsiteY1"/>
                </a:cxn>
                <a:cxn ang="0">
                  <a:pos x="connsiteX2" y="connsiteY2"/>
                </a:cxn>
              </a:cxnLst>
              <a:rect l="l" t="t" r="r" b="b"/>
              <a:pathLst>
                <a:path w="634494"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324" name="任意多边形: 形状 323">
              <a:extLst>
                <a:ext uri="{FF2B5EF4-FFF2-40B4-BE49-F238E27FC236}">
                  <a16:creationId xmlns:a16="http://schemas.microsoft.com/office/drawing/2014/main" id="{17DE9EB5-6420-4203-861B-0226895B0F4D}"/>
                </a:ext>
              </a:extLst>
            </p:cNvPr>
            <p:cNvSpPr/>
            <p:nvPr/>
          </p:nvSpPr>
          <p:spPr>
            <a:xfrm>
              <a:off x="2117499" y="-515420"/>
              <a:ext cx="634494" cy="749100"/>
            </a:xfrm>
            <a:custGeom>
              <a:avLst/>
              <a:gdLst>
                <a:gd name="connsiteX0" fmla="*/ 634495 w 634494"/>
                <a:gd name="connsiteY0" fmla="*/ 749101 h 749100"/>
                <a:gd name="connsiteX1" fmla="*/ 634495 w 634494"/>
                <a:gd name="connsiteY1" fmla="*/ 0 h 749100"/>
                <a:gd name="connsiteX2" fmla="*/ 0 w 634494"/>
                <a:gd name="connsiteY2" fmla="*/ 383937 h 749100"/>
              </a:gdLst>
              <a:ahLst/>
              <a:cxnLst>
                <a:cxn ang="0">
                  <a:pos x="connsiteX0" y="connsiteY0"/>
                </a:cxn>
                <a:cxn ang="0">
                  <a:pos x="connsiteX1" y="connsiteY1"/>
                </a:cxn>
                <a:cxn ang="0">
                  <a:pos x="connsiteX2" y="connsiteY2"/>
                </a:cxn>
              </a:cxnLst>
              <a:rect l="l" t="t" r="r" b="b"/>
              <a:pathLst>
                <a:path w="634494" h="749100">
                  <a:moveTo>
                    <a:pt x="634495" y="749101"/>
                  </a:moveTo>
                  <a:lnTo>
                    <a:pt x="634495" y="0"/>
                  </a:lnTo>
                  <a:lnTo>
                    <a:pt x="0" y="383937"/>
                  </a:lnTo>
                  <a:close/>
                </a:path>
              </a:pathLst>
            </a:custGeom>
            <a:solidFill>
              <a:schemeClr val="accent3"/>
            </a:solidFill>
            <a:ln w="15134" cap="flat">
              <a:noFill/>
              <a:prstDash val="solid"/>
              <a:miter/>
            </a:ln>
          </p:spPr>
          <p:txBody>
            <a:bodyPr rtlCol="0" anchor="ctr"/>
            <a:lstStyle/>
            <a:p>
              <a:endParaRPr lang="zh-CN" altLang="en-US"/>
            </a:p>
          </p:txBody>
        </p:sp>
        <p:sp>
          <p:nvSpPr>
            <p:cNvPr id="325" name="任意多边形: 形状 324">
              <a:extLst>
                <a:ext uri="{FF2B5EF4-FFF2-40B4-BE49-F238E27FC236}">
                  <a16:creationId xmlns:a16="http://schemas.microsoft.com/office/drawing/2014/main" id="{45E9EF84-7F7F-40FD-A00E-4F34DAE8BE42}"/>
                </a:ext>
              </a:extLst>
            </p:cNvPr>
            <p:cNvSpPr/>
            <p:nvPr/>
          </p:nvSpPr>
          <p:spPr>
            <a:xfrm>
              <a:off x="2752448" y="-51405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326" name="任意多边形: 形状 325">
              <a:extLst>
                <a:ext uri="{FF2B5EF4-FFF2-40B4-BE49-F238E27FC236}">
                  <a16:creationId xmlns:a16="http://schemas.microsoft.com/office/drawing/2014/main" id="{506792AE-608A-411B-ACD4-73D04AECFC62}"/>
                </a:ext>
              </a:extLst>
            </p:cNvPr>
            <p:cNvSpPr/>
            <p:nvPr/>
          </p:nvSpPr>
          <p:spPr>
            <a:xfrm>
              <a:off x="2752448" y="23504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327" name="任意多边形: 形状 326">
              <a:extLst>
                <a:ext uri="{FF2B5EF4-FFF2-40B4-BE49-F238E27FC236}">
                  <a16:creationId xmlns:a16="http://schemas.microsoft.com/office/drawing/2014/main" id="{8F9F4FBD-DC05-4A36-98B9-FF69C4B8A719}"/>
                </a:ext>
              </a:extLst>
            </p:cNvPr>
            <p:cNvSpPr/>
            <p:nvPr/>
          </p:nvSpPr>
          <p:spPr>
            <a:xfrm>
              <a:off x="2752448" y="1619849"/>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1"/>
            </a:solidFill>
            <a:ln w="15134" cap="flat">
              <a:noFill/>
              <a:prstDash val="solid"/>
              <a:miter/>
            </a:ln>
          </p:spPr>
          <p:txBody>
            <a:bodyPr rtlCol="0" anchor="ctr"/>
            <a:lstStyle/>
            <a:p>
              <a:endParaRPr lang="zh-CN" altLang="en-US"/>
            </a:p>
          </p:txBody>
        </p:sp>
        <p:sp>
          <p:nvSpPr>
            <p:cNvPr id="328" name="任意多边形: 形状 327">
              <a:extLst>
                <a:ext uri="{FF2B5EF4-FFF2-40B4-BE49-F238E27FC236}">
                  <a16:creationId xmlns:a16="http://schemas.microsoft.com/office/drawing/2014/main" id="{CC74D990-F910-4272-AB04-E686B71FB990}"/>
                </a:ext>
              </a:extLst>
            </p:cNvPr>
            <p:cNvSpPr/>
            <p:nvPr/>
          </p:nvSpPr>
          <p:spPr>
            <a:xfrm>
              <a:off x="2752448" y="-149197"/>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329" name="任意多边形: 形状 328">
              <a:extLst>
                <a:ext uri="{FF2B5EF4-FFF2-40B4-BE49-F238E27FC236}">
                  <a16:creationId xmlns:a16="http://schemas.microsoft.com/office/drawing/2014/main" id="{13D08DCE-326C-4E34-91C6-7219C15EC59C}"/>
                </a:ext>
              </a:extLst>
            </p:cNvPr>
            <p:cNvSpPr/>
            <p:nvPr/>
          </p:nvSpPr>
          <p:spPr>
            <a:xfrm>
              <a:off x="2752448" y="-89829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330" name="任意多边形: 形状 329">
              <a:extLst>
                <a:ext uri="{FF2B5EF4-FFF2-40B4-BE49-F238E27FC236}">
                  <a16:creationId xmlns:a16="http://schemas.microsoft.com/office/drawing/2014/main" id="{E1681DB1-84D7-4948-8192-7A3D1813643F}"/>
                </a:ext>
              </a:extLst>
            </p:cNvPr>
            <p:cNvSpPr/>
            <p:nvPr/>
          </p:nvSpPr>
          <p:spPr>
            <a:xfrm>
              <a:off x="3386943" y="-131332"/>
              <a:ext cx="634495" cy="749100"/>
            </a:xfrm>
            <a:custGeom>
              <a:avLst/>
              <a:gdLst>
                <a:gd name="connsiteX0" fmla="*/ 0 w 634495"/>
                <a:gd name="connsiteY0" fmla="*/ 0 h 749100"/>
                <a:gd name="connsiteX1" fmla="*/ 0 w 634495"/>
                <a:gd name="connsiteY1" fmla="*/ 749101 h 749100"/>
                <a:gd name="connsiteX2" fmla="*/ 634495 w 634495"/>
                <a:gd name="connsiteY2" fmla="*/ 365012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012"/>
                  </a:lnTo>
                  <a:close/>
                </a:path>
              </a:pathLst>
            </a:custGeom>
            <a:solidFill>
              <a:schemeClr val="accent1"/>
            </a:solidFill>
            <a:ln w="15134" cap="flat">
              <a:noFill/>
              <a:prstDash val="solid"/>
              <a:miter/>
            </a:ln>
          </p:spPr>
          <p:txBody>
            <a:bodyPr rtlCol="0" anchor="ctr"/>
            <a:lstStyle/>
            <a:p>
              <a:endParaRPr lang="zh-CN" altLang="en-US"/>
            </a:p>
          </p:txBody>
        </p:sp>
        <p:sp>
          <p:nvSpPr>
            <p:cNvPr id="331" name="任意多边形: 形状 330">
              <a:extLst>
                <a:ext uri="{FF2B5EF4-FFF2-40B4-BE49-F238E27FC236}">
                  <a16:creationId xmlns:a16="http://schemas.microsoft.com/office/drawing/2014/main" id="{83B06925-D335-4824-ACB4-CB543016B1B3}"/>
                </a:ext>
              </a:extLst>
            </p:cNvPr>
            <p:cNvSpPr/>
            <p:nvPr/>
          </p:nvSpPr>
          <p:spPr>
            <a:xfrm>
              <a:off x="3386943" y="23367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332" name="任意多边形: 形状 331">
              <a:extLst>
                <a:ext uri="{FF2B5EF4-FFF2-40B4-BE49-F238E27FC236}">
                  <a16:creationId xmlns:a16="http://schemas.microsoft.com/office/drawing/2014/main" id="{9F405A82-0B91-411A-A585-F849948461B3}"/>
                </a:ext>
              </a:extLst>
            </p:cNvPr>
            <p:cNvSpPr/>
            <p:nvPr/>
          </p:nvSpPr>
          <p:spPr>
            <a:xfrm>
              <a:off x="3386943" y="-515420"/>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333" name="任意多边形: 形状 332">
              <a:extLst>
                <a:ext uri="{FF2B5EF4-FFF2-40B4-BE49-F238E27FC236}">
                  <a16:creationId xmlns:a16="http://schemas.microsoft.com/office/drawing/2014/main" id="{53D749EA-1529-4E98-AA9E-F44B07901DF6}"/>
                </a:ext>
              </a:extLst>
            </p:cNvPr>
            <p:cNvSpPr/>
            <p:nvPr/>
          </p:nvSpPr>
          <p:spPr>
            <a:xfrm>
              <a:off x="4021893" y="-51405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2"/>
            </a:solidFill>
            <a:ln w="15134" cap="flat">
              <a:noFill/>
              <a:prstDash val="solid"/>
              <a:miter/>
            </a:ln>
          </p:spPr>
          <p:txBody>
            <a:bodyPr rtlCol="0" anchor="ctr"/>
            <a:lstStyle/>
            <a:p>
              <a:endParaRPr lang="zh-CN" altLang="en-US"/>
            </a:p>
          </p:txBody>
        </p:sp>
        <p:sp>
          <p:nvSpPr>
            <p:cNvPr id="334" name="任意多边形: 形状 333">
              <a:extLst>
                <a:ext uri="{FF2B5EF4-FFF2-40B4-BE49-F238E27FC236}">
                  <a16:creationId xmlns:a16="http://schemas.microsoft.com/office/drawing/2014/main" id="{32ACEA7E-8041-4A40-8289-C35258A710AD}"/>
                </a:ext>
              </a:extLst>
            </p:cNvPr>
            <p:cNvSpPr/>
            <p:nvPr/>
          </p:nvSpPr>
          <p:spPr>
            <a:xfrm>
              <a:off x="4021893" y="23504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335" name="任意多边形: 形状 334">
              <a:extLst>
                <a:ext uri="{FF2B5EF4-FFF2-40B4-BE49-F238E27FC236}">
                  <a16:creationId xmlns:a16="http://schemas.microsoft.com/office/drawing/2014/main" id="{5649D053-E6F6-430C-AF45-70D7B4CCD186}"/>
                </a:ext>
              </a:extLst>
            </p:cNvPr>
            <p:cNvSpPr/>
            <p:nvPr/>
          </p:nvSpPr>
          <p:spPr>
            <a:xfrm>
              <a:off x="4021893" y="-149197"/>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336" name="任意多边形: 形状 335">
              <a:extLst>
                <a:ext uri="{FF2B5EF4-FFF2-40B4-BE49-F238E27FC236}">
                  <a16:creationId xmlns:a16="http://schemas.microsoft.com/office/drawing/2014/main" id="{D252C5A4-07A7-4EE4-A345-2EC8AE4BEFD8}"/>
                </a:ext>
              </a:extLst>
            </p:cNvPr>
            <p:cNvSpPr/>
            <p:nvPr/>
          </p:nvSpPr>
          <p:spPr>
            <a:xfrm>
              <a:off x="4021893" y="-89829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9888B6D7-9D3F-49D7-BACE-73A9D1149A74}"/>
              </a:ext>
            </a:extLst>
          </p:cNvPr>
          <p:cNvSpPr>
            <a:spLocks noGrp="1"/>
          </p:cNvSpPr>
          <p:nvPr>
            <p:ph type="dt" sz="half" idx="10"/>
          </p:nvPr>
        </p:nvSpPr>
        <p:spPr/>
        <p:txBody>
          <a:bodyPr/>
          <a:lstStyle/>
          <a:p>
            <a:fld id="{6489D9C7-5DC6-4263-87FF-7C99F6FB63C3}" type="datetime1">
              <a:rPr lang="zh-CN" altLang="en-US" smtClean="0"/>
              <a:t>2025/10/23</a:t>
            </a:fld>
            <a:endParaRPr lang="zh-CN" altLang="en-US"/>
          </a:p>
        </p:txBody>
      </p:sp>
      <p:sp>
        <p:nvSpPr>
          <p:cNvPr id="4" name="页脚占位符 3">
            <a:extLst>
              <a:ext uri="{FF2B5EF4-FFF2-40B4-BE49-F238E27FC236}">
                <a16:creationId xmlns:a16="http://schemas.microsoft.com/office/drawing/2014/main" id="{7AC997A4-1DD8-4731-B9FD-42398A20FF85}"/>
              </a:ext>
            </a:extLst>
          </p:cNvPr>
          <p:cNvSpPr>
            <a:spLocks noGrp="1"/>
          </p:cNvSpPr>
          <p:nvPr>
            <p:ph type="ftr" sz="quarter" idx="11"/>
          </p:nvPr>
        </p:nvSpPr>
        <p:spPr/>
        <p:txBody>
          <a:bodyPr/>
          <a:lstStyle/>
          <a:p>
            <a:r>
              <a:rPr lang="en-US" altLang="zh-CN"/>
              <a:t>OfficePLUS</a:t>
            </a:r>
            <a:endParaRPr lang="zh-CN" altLang="en-US" dirty="0"/>
          </a:p>
        </p:txBody>
      </p:sp>
      <p:sp>
        <p:nvSpPr>
          <p:cNvPr id="5" name="灯片编号占位符 4">
            <a:extLst>
              <a:ext uri="{FF2B5EF4-FFF2-40B4-BE49-F238E27FC236}">
                <a16:creationId xmlns:a16="http://schemas.microsoft.com/office/drawing/2014/main" id="{DBA9825E-1876-42AD-ABCF-E0E100F351CA}"/>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6" name="标题 5">
            <a:extLst>
              <a:ext uri="{FF2B5EF4-FFF2-40B4-BE49-F238E27FC236}">
                <a16:creationId xmlns:a16="http://schemas.microsoft.com/office/drawing/2014/main" id="{D124F9DB-C87A-423F-9657-38C7A2901430}"/>
              </a:ext>
            </a:extLst>
          </p:cNvPr>
          <p:cNvSpPr>
            <a:spLocks noGrp="1"/>
          </p:cNvSpPr>
          <p:nvPr>
            <p:ph type="title" hasCustomPrompt="1"/>
          </p:nvPr>
        </p:nvSpPr>
        <p:spPr/>
        <p:txBody>
          <a:bodyPr/>
          <a:lstStyle>
            <a:lvl1pPr>
              <a:defRPr/>
            </a:lvl1pPr>
          </a:lstStyle>
          <a:p>
            <a:r>
              <a:rPr lang="en-US" altLang="zh-CN" dirty="0"/>
              <a:t>Click to edit Master title style</a:t>
            </a:r>
            <a:endParaRPr lang="zh-CN" altLang="en-US" dirty="0"/>
          </a:p>
        </p:txBody>
      </p:sp>
      <p:sp>
        <p:nvSpPr>
          <p:cNvPr id="8" name="内容占位符 7">
            <a:extLst>
              <a:ext uri="{FF2B5EF4-FFF2-40B4-BE49-F238E27FC236}">
                <a16:creationId xmlns:a16="http://schemas.microsoft.com/office/drawing/2014/main" id="{2070191C-4093-409C-8FD5-7369A79637AD}"/>
              </a:ext>
            </a:extLst>
          </p:cNvPr>
          <p:cNvSpPr>
            <a:spLocks noGrp="1"/>
          </p:cNvSpPr>
          <p:nvPr>
            <p:ph sz="quarter" idx="13" hasCustomPrompt="1"/>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367759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1C7A1C-3684-4AAF-A408-C63B6CB64104}"/>
              </a:ext>
            </a:extLst>
          </p:cNvPr>
          <p:cNvSpPr>
            <a:spLocks noGrp="1"/>
          </p:cNvSpPr>
          <p:nvPr>
            <p:ph type="title" hasCustomPrompt="1"/>
          </p:nvPr>
        </p:nvSpPr>
        <p:spPr/>
        <p:txBody>
          <a:bodyPr/>
          <a:lstStyle>
            <a:lvl1pPr>
              <a:defRPr/>
            </a:lvl1pPr>
          </a:lstStyle>
          <a:p>
            <a:r>
              <a:rPr lang="en-US" altLang="zh-CN" dirty="0"/>
              <a:t>Click to edit Master title style</a:t>
            </a:r>
            <a:endParaRPr lang="en-US" dirty="0"/>
          </a:p>
        </p:txBody>
      </p:sp>
      <p:sp>
        <p:nvSpPr>
          <p:cNvPr id="3" name="日期占位符 2">
            <a:extLst>
              <a:ext uri="{FF2B5EF4-FFF2-40B4-BE49-F238E27FC236}">
                <a16:creationId xmlns:a16="http://schemas.microsoft.com/office/drawing/2014/main" id="{8986EA5F-D77D-4318-90E9-C04AA8ADC0D1}"/>
              </a:ext>
            </a:extLst>
          </p:cNvPr>
          <p:cNvSpPr>
            <a:spLocks noGrp="1"/>
          </p:cNvSpPr>
          <p:nvPr>
            <p:ph type="dt" sz="half" idx="10"/>
          </p:nvPr>
        </p:nvSpPr>
        <p:spPr/>
        <p:txBody>
          <a:bodyPr/>
          <a:lstStyle/>
          <a:p>
            <a:fld id="{6489D9C7-5DC6-4263-87FF-7C99F6FB63C3}" type="datetime1">
              <a:rPr lang="zh-CN" altLang="en-US" smtClean="0"/>
              <a:t>2025/10/23</a:t>
            </a:fld>
            <a:endParaRPr lang="zh-CN" altLang="en-US"/>
          </a:p>
        </p:txBody>
      </p:sp>
      <p:sp>
        <p:nvSpPr>
          <p:cNvPr id="4" name="页脚占位符 3">
            <a:extLst>
              <a:ext uri="{FF2B5EF4-FFF2-40B4-BE49-F238E27FC236}">
                <a16:creationId xmlns:a16="http://schemas.microsoft.com/office/drawing/2014/main" id="{00832621-D9D9-445E-BFF9-F8348FA1E262}"/>
              </a:ext>
            </a:extLst>
          </p:cNvPr>
          <p:cNvSpPr>
            <a:spLocks noGrp="1"/>
          </p:cNvSpPr>
          <p:nvPr>
            <p:ph type="ftr" sz="quarter" idx="11"/>
          </p:nvPr>
        </p:nvSpPr>
        <p:spPr/>
        <p:txBody>
          <a:bodyPr/>
          <a:lstStyle/>
          <a:p>
            <a:r>
              <a:rPr lang="en-US" altLang="zh-CN"/>
              <a:t>OfficePLUS</a:t>
            </a:r>
            <a:endParaRPr lang="zh-CN" altLang="en-US" dirty="0"/>
          </a:p>
        </p:txBody>
      </p:sp>
      <p:sp>
        <p:nvSpPr>
          <p:cNvPr id="5" name="灯片编号占位符 4">
            <a:extLst>
              <a:ext uri="{FF2B5EF4-FFF2-40B4-BE49-F238E27FC236}">
                <a16:creationId xmlns:a16="http://schemas.microsoft.com/office/drawing/2014/main" id="{8371151B-F790-4A9F-962F-B8718A9560A9}"/>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pic>
        <p:nvPicPr>
          <p:cNvPr id="6" name="图片 5">
            <a:extLst>
              <a:ext uri="{FF2B5EF4-FFF2-40B4-BE49-F238E27FC236}">
                <a16:creationId xmlns:a16="http://schemas.microsoft.com/office/drawing/2014/main" id="{B53BAF5B-63EC-9758-6127-6674813A533C}"/>
              </a:ext>
            </a:extLst>
          </p:cNvPr>
          <p:cNvPicPr>
            <a:picLocks noChangeAspect="1"/>
          </p:cNvPicPr>
          <p:nvPr userDrawn="1"/>
        </p:nvPicPr>
        <p:blipFill>
          <a:blip r:embed="rId2"/>
          <a:stretch>
            <a:fillRect/>
          </a:stretch>
        </p:blipFill>
        <p:spPr>
          <a:xfrm>
            <a:off x="4978367" y="6466774"/>
            <a:ext cx="2112624" cy="391226"/>
          </a:xfrm>
          <a:prstGeom prst="rect">
            <a:avLst/>
          </a:prstGeom>
        </p:spPr>
      </p:pic>
    </p:spTree>
    <p:extLst>
      <p:ext uri="{BB962C8B-B14F-4D97-AF65-F5344CB8AC3E}">
        <p14:creationId xmlns:p14="http://schemas.microsoft.com/office/powerpoint/2010/main" val="12841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72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6B4170-6B9C-4E1B-8978-EA2CCB19F67D}"/>
              </a:ext>
            </a:extLst>
          </p:cNvPr>
          <p:cNvSpPr/>
          <p:nvPr userDrawn="1"/>
        </p:nvSpPr>
        <p:spPr>
          <a:xfrm>
            <a:off x="736403" y="1994399"/>
            <a:ext cx="10719194" cy="34433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2"/>
          <p:cNvSpPr>
            <a:spLocks noGrp="1"/>
          </p:cNvSpPr>
          <p:nvPr userDrawn="1">
            <p:ph type="ctrTitle" hasCustomPrompt="1"/>
          </p:nvPr>
        </p:nvSpPr>
        <p:spPr>
          <a:xfrm>
            <a:off x="3384551" y="2367819"/>
            <a:ext cx="5422898" cy="1621509"/>
          </a:xfrm>
        </p:spPr>
        <p:txBody>
          <a:bodyPr anchor="b">
            <a:normAutofit/>
          </a:bodyPr>
          <a:lstStyle>
            <a:lvl1pPr marL="0" indent="0" algn="ctr">
              <a:buFont typeface="Arial" panose="020B0604020202020204" pitchFamily="34" charset="0"/>
              <a:buNone/>
              <a:defRPr sz="3200">
                <a:solidFill>
                  <a:schemeClr val="bg1"/>
                </a:solidFill>
              </a:defRPr>
            </a:lvl1pPr>
          </a:lstStyle>
          <a:p>
            <a:r>
              <a:rPr lang="en-US" altLang="zh-CN" dirty="0"/>
              <a:t>Conclusion</a:t>
            </a:r>
            <a:endParaRPr lang="zh-CN" altLang="en-US" dirty="0"/>
          </a:p>
        </p:txBody>
      </p:sp>
      <p:sp>
        <p:nvSpPr>
          <p:cNvPr id="15" name="文本占位符 14"/>
          <p:cNvSpPr>
            <a:spLocks noGrp="1"/>
          </p:cNvSpPr>
          <p:nvPr userDrawn="1">
            <p:ph type="body" sz="quarter" idx="18" hasCustomPrompt="1"/>
          </p:nvPr>
        </p:nvSpPr>
        <p:spPr>
          <a:xfrm>
            <a:off x="3384551" y="4786452"/>
            <a:ext cx="5422898" cy="310871"/>
          </a:xfrm>
        </p:spPr>
        <p:txBody>
          <a:bodyPr vert="horz" lIns="91440" tIns="45720" rIns="91440" bIns="45720" rtlCol="0">
            <a:normAutofit/>
          </a:bodyPr>
          <a:lstStyle>
            <a:lvl1pPr marL="0" indent="0" algn="ctr">
              <a:buNone/>
              <a:defRPr lang="zh-CN" altLang="en-US" sz="14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sp>
        <p:nvSpPr>
          <p:cNvPr id="6" name="文本占位符 5">
            <a:extLst>
              <a:ext uri="{FF2B5EF4-FFF2-40B4-BE49-F238E27FC236}">
                <a16:creationId xmlns:a16="http://schemas.microsoft.com/office/drawing/2014/main" id="{05EBDA4F-7210-4CAE-8333-80DB24212E78}"/>
              </a:ext>
            </a:extLst>
          </p:cNvPr>
          <p:cNvSpPr>
            <a:spLocks noGrp="1"/>
          </p:cNvSpPr>
          <p:nvPr>
            <p:ph type="body" sz="quarter" idx="10" hasCustomPrompt="1"/>
          </p:nvPr>
        </p:nvSpPr>
        <p:spPr>
          <a:xfrm>
            <a:off x="3384551" y="4490181"/>
            <a:ext cx="5422898" cy="296271"/>
          </a:xfrm>
        </p:spPr>
        <p:txBody>
          <a:bodyPr vert="horz" anchor="ctr">
            <a:noAutofit/>
          </a:bodyPr>
          <a:lstStyle>
            <a:lvl1pPr marL="0" indent="0" algn="ctr">
              <a:buNone/>
              <a:defRPr sz="1400" b="0">
                <a:solidFill>
                  <a:schemeClr val="bg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grpSp>
        <p:nvGrpSpPr>
          <p:cNvPr id="67" name="组合 66">
            <a:extLst>
              <a:ext uri="{FF2B5EF4-FFF2-40B4-BE49-F238E27FC236}">
                <a16:creationId xmlns:a16="http://schemas.microsoft.com/office/drawing/2014/main" id="{C800A2EC-7925-4B72-8163-4FDF33F0E206}"/>
              </a:ext>
            </a:extLst>
          </p:cNvPr>
          <p:cNvGrpSpPr/>
          <p:nvPr userDrawn="1"/>
        </p:nvGrpSpPr>
        <p:grpSpPr>
          <a:xfrm flipV="1">
            <a:off x="7097778" y="1994399"/>
            <a:ext cx="5515761" cy="6180837"/>
            <a:chOff x="7097778" y="-898298"/>
            <a:chExt cx="5515761" cy="6180837"/>
          </a:xfrm>
        </p:grpSpPr>
        <p:sp>
          <p:nvSpPr>
            <p:cNvPr id="68" name="任意多边形: 形状 67">
              <a:extLst>
                <a:ext uri="{FF2B5EF4-FFF2-40B4-BE49-F238E27FC236}">
                  <a16:creationId xmlns:a16="http://schemas.microsoft.com/office/drawing/2014/main" id="{E27BA642-A213-4720-AC36-6409B4B399FD}"/>
                </a:ext>
              </a:extLst>
            </p:cNvPr>
            <p:cNvSpPr/>
            <p:nvPr/>
          </p:nvSpPr>
          <p:spPr>
            <a:xfrm>
              <a:off x="11979045" y="-114073"/>
              <a:ext cx="634494" cy="749100"/>
            </a:xfrm>
            <a:custGeom>
              <a:avLst/>
              <a:gdLst>
                <a:gd name="connsiteX0" fmla="*/ 634495 w 634494"/>
                <a:gd name="connsiteY0" fmla="*/ 0 h 749100"/>
                <a:gd name="connsiteX1" fmla="*/ 634495 w 634494"/>
                <a:gd name="connsiteY1" fmla="*/ 749101 h 749100"/>
                <a:gd name="connsiteX2" fmla="*/ 0 w 634494"/>
                <a:gd name="connsiteY2" fmla="*/ 365013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013"/>
                  </a:lnTo>
                  <a:close/>
                </a:path>
              </a:pathLst>
            </a:custGeom>
            <a:solidFill>
              <a:schemeClr val="accent3"/>
            </a:solidFill>
            <a:ln w="15134"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5018F931-A0F0-402D-8A22-C5E0DBE62462}"/>
                </a:ext>
              </a:extLst>
            </p:cNvPr>
            <p:cNvSpPr/>
            <p:nvPr/>
          </p:nvSpPr>
          <p:spPr>
            <a:xfrm>
              <a:off x="11979045" y="635027"/>
              <a:ext cx="634494" cy="748949"/>
            </a:xfrm>
            <a:custGeom>
              <a:avLst/>
              <a:gdLst>
                <a:gd name="connsiteX0" fmla="*/ 634495 w 634494"/>
                <a:gd name="connsiteY0" fmla="*/ 0 h 748949"/>
                <a:gd name="connsiteX1" fmla="*/ 634495 w 634494"/>
                <a:gd name="connsiteY1" fmla="*/ 748949 h 748949"/>
                <a:gd name="connsiteX2" fmla="*/ 0 w 634494"/>
                <a:gd name="connsiteY2" fmla="*/ 365013 h 748949"/>
              </a:gdLst>
              <a:ahLst/>
              <a:cxnLst>
                <a:cxn ang="0">
                  <a:pos x="connsiteX0" y="connsiteY0"/>
                </a:cxn>
                <a:cxn ang="0">
                  <a:pos x="connsiteX1" y="connsiteY1"/>
                </a:cxn>
                <a:cxn ang="0">
                  <a:pos x="connsiteX2" y="connsiteY2"/>
                </a:cxn>
              </a:cxnLst>
              <a:rect l="l" t="t" r="r" b="b"/>
              <a:pathLst>
                <a:path w="634494" h="748949">
                  <a:moveTo>
                    <a:pt x="634495" y="0"/>
                  </a:moveTo>
                  <a:lnTo>
                    <a:pt x="634495" y="748949"/>
                  </a:lnTo>
                  <a:lnTo>
                    <a:pt x="0" y="365013"/>
                  </a:lnTo>
                  <a:close/>
                </a:path>
              </a:pathLst>
            </a:custGeom>
            <a:solidFill>
              <a:srgbClr val="EFF8FC"/>
            </a:solidFill>
            <a:ln w="15134"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2C75E297-5BFB-47A8-96CF-B3BDDBAC0759}"/>
                </a:ext>
              </a:extLst>
            </p:cNvPr>
            <p:cNvSpPr/>
            <p:nvPr/>
          </p:nvSpPr>
          <p:spPr>
            <a:xfrm>
              <a:off x="11979045" y="1383976"/>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rgbClr val="D9EEF1"/>
            </a:solidFill>
            <a:ln w="15134"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226FF303-5226-46FB-A555-1E3343E383B2}"/>
                </a:ext>
              </a:extLst>
            </p:cNvPr>
            <p:cNvSpPr/>
            <p:nvPr/>
          </p:nvSpPr>
          <p:spPr>
            <a:xfrm>
              <a:off x="11979045" y="2133077"/>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rgbClr val="EFF8FC"/>
            </a:solidFill>
            <a:ln w="15134"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2F029ED3-691D-4193-82F9-D3AD53674735}"/>
                </a:ext>
              </a:extLst>
            </p:cNvPr>
            <p:cNvSpPr/>
            <p:nvPr/>
          </p:nvSpPr>
          <p:spPr>
            <a:xfrm>
              <a:off x="11979045" y="2882178"/>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rgbClr val="EFF8FC"/>
            </a:solidFill>
            <a:ln w="15134"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8B7BAB86-F459-4F3B-9F95-0D4B9CEAF3B4}"/>
                </a:ext>
              </a:extLst>
            </p:cNvPr>
            <p:cNvSpPr/>
            <p:nvPr/>
          </p:nvSpPr>
          <p:spPr>
            <a:xfrm>
              <a:off x="11979045" y="2498089"/>
              <a:ext cx="634494" cy="749100"/>
            </a:xfrm>
            <a:custGeom>
              <a:avLst/>
              <a:gdLst>
                <a:gd name="connsiteX0" fmla="*/ 0 w 634494"/>
                <a:gd name="connsiteY0" fmla="*/ 749101 h 749100"/>
                <a:gd name="connsiteX1" fmla="*/ 0 w 634494"/>
                <a:gd name="connsiteY1" fmla="*/ 0 h 749100"/>
                <a:gd name="connsiteX2" fmla="*/ 634495 w 634494"/>
                <a:gd name="connsiteY2" fmla="*/ 384088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4088"/>
                  </a:lnTo>
                  <a:close/>
                </a:path>
              </a:pathLst>
            </a:custGeom>
            <a:solidFill>
              <a:schemeClr val="accent4"/>
            </a:solidFill>
            <a:ln w="15134"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95D8F317-3604-481C-81DD-C0FB02F43853}"/>
                </a:ext>
              </a:extLst>
            </p:cNvPr>
            <p:cNvSpPr/>
            <p:nvPr/>
          </p:nvSpPr>
          <p:spPr>
            <a:xfrm>
              <a:off x="11979045" y="1748989"/>
              <a:ext cx="634494" cy="749100"/>
            </a:xfrm>
            <a:custGeom>
              <a:avLst/>
              <a:gdLst>
                <a:gd name="connsiteX0" fmla="*/ 0 w 634494"/>
                <a:gd name="connsiteY0" fmla="*/ 749101 h 749100"/>
                <a:gd name="connsiteX1" fmla="*/ 0 w 634494"/>
                <a:gd name="connsiteY1" fmla="*/ 0 h 749100"/>
                <a:gd name="connsiteX2" fmla="*/ 634495 w 634494"/>
                <a:gd name="connsiteY2" fmla="*/ 384088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4088"/>
                  </a:lnTo>
                  <a:close/>
                </a:path>
              </a:pathLst>
            </a:custGeom>
            <a:solidFill>
              <a:schemeClr val="accent2"/>
            </a:solidFill>
            <a:ln w="15134"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B849F2C0-017F-4CD3-8B8C-39C0293307D7}"/>
                </a:ext>
              </a:extLst>
            </p:cNvPr>
            <p:cNvSpPr/>
            <p:nvPr/>
          </p:nvSpPr>
          <p:spPr>
            <a:xfrm>
              <a:off x="11979045" y="1000039"/>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4"/>
            </a:solidFill>
            <a:ln w="15134"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380A57F5-5D35-489B-B20A-281DE95B7710}"/>
                </a:ext>
              </a:extLst>
            </p:cNvPr>
            <p:cNvSpPr/>
            <p:nvPr/>
          </p:nvSpPr>
          <p:spPr>
            <a:xfrm>
              <a:off x="11979045" y="250938"/>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rgbClr val="EFF8FC"/>
            </a:solidFill>
            <a:ln w="15134"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12D6EDA7-31E9-445F-8167-B83B416A8F6C}"/>
                </a:ext>
              </a:extLst>
            </p:cNvPr>
            <p:cNvSpPr/>
            <p:nvPr/>
          </p:nvSpPr>
          <p:spPr>
            <a:xfrm>
              <a:off x="11979045" y="-498161"/>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1"/>
            </a:solidFill>
            <a:ln w="15134"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1D4BD314-23DB-4262-96F3-E8D191571351}"/>
                </a:ext>
              </a:extLst>
            </p:cNvPr>
            <p:cNvSpPr/>
            <p:nvPr/>
          </p:nvSpPr>
          <p:spPr>
            <a:xfrm>
              <a:off x="11344096" y="-496799"/>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chemeClr val="accent1"/>
            </a:solidFill>
            <a:ln w="15134"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5EB04A70-225C-4E07-AC48-C77CB3BFA2E9}"/>
                </a:ext>
              </a:extLst>
            </p:cNvPr>
            <p:cNvSpPr/>
            <p:nvPr/>
          </p:nvSpPr>
          <p:spPr>
            <a:xfrm>
              <a:off x="11344096" y="252301"/>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rgbClr val="EFF8FC"/>
            </a:solidFill>
            <a:ln w="15134"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ABF5070D-18D1-46B9-B38D-EC0F6B79F397}"/>
                </a:ext>
              </a:extLst>
            </p:cNvPr>
            <p:cNvSpPr/>
            <p:nvPr/>
          </p:nvSpPr>
          <p:spPr>
            <a:xfrm>
              <a:off x="11344096" y="1001402"/>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chemeClr val="accent3"/>
            </a:solidFill>
            <a:ln w="15134"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E3C3ECCF-716A-4BDF-A6D4-784940546FF0}"/>
                </a:ext>
              </a:extLst>
            </p:cNvPr>
            <p:cNvSpPr/>
            <p:nvPr/>
          </p:nvSpPr>
          <p:spPr>
            <a:xfrm>
              <a:off x="11344096" y="1750503"/>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chemeClr val="accent3"/>
            </a:solidFill>
            <a:ln w="15134"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256A9374-A065-40C4-AD35-B8861C1E00EC}"/>
                </a:ext>
              </a:extLst>
            </p:cNvPr>
            <p:cNvSpPr/>
            <p:nvPr/>
          </p:nvSpPr>
          <p:spPr>
            <a:xfrm>
              <a:off x="11344096" y="2115364"/>
              <a:ext cx="634494" cy="748949"/>
            </a:xfrm>
            <a:custGeom>
              <a:avLst/>
              <a:gdLst>
                <a:gd name="connsiteX0" fmla="*/ 0 w 634494"/>
                <a:gd name="connsiteY0" fmla="*/ 748949 h 748949"/>
                <a:gd name="connsiteX1" fmla="*/ 0 w 634494"/>
                <a:gd name="connsiteY1" fmla="*/ 0 h 748949"/>
                <a:gd name="connsiteX2" fmla="*/ 634495 w 634494"/>
                <a:gd name="connsiteY2" fmla="*/ 383937 h 748949"/>
              </a:gdLst>
              <a:ahLst/>
              <a:cxnLst>
                <a:cxn ang="0">
                  <a:pos x="connsiteX0" y="connsiteY0"/>
                </a:cxn>
                <a:cxn ang="0">
                  <a:pos x="connsiteX1" y="connsiteY1"/>
                </a:cxn>
                <a:cxn ang="0">
                  <a:pos x="connsiteX2" y="connsiteY2"/>
                </a:cxn>
              </a:cxnLst>
              <a:rect l="l" t="t" r="r" b="b"/>
              <a:pathLst>
                <a:path w="634494" h="748949">
                  <a:moveTo>
                    <a:pt x="0" y="748949"/>
                  </a:moveTo>
                  <a:lnTo>
                    <a:pt x="0" y="0"/>
                  </a:lnTo>
                  <a:lnTo>
                    <a:pt x="634495" y="383937"/>
                  </a:lnTo>
                  <a:close/>
                </a:path>
              </a:pathLst>
            </a:custGeom>
            <a:solidFill>
              <a:schemeClr val="accent4"/>
            </a:solidFill>
            <a:ln w="15134"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05A831A3-31F9-48D9-B055-2BDF20613700}"/>
                </a:ext>
              </a:extLst>
            </p:cNvPr>
            <p:cNvSpPr/>
            <p:nvPr/>
          </p:nvSpPr>
          <p:spPr>
            <a:xfrm>
              <a:off x="11344096" y="4533439"/>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1"/>
            </a:solidFill>
            <a:ln w="15134"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D949364C-D94F-4A6F-9F17-B63762A60EFC}"/>
                </a:ext>
              </a:extLst>
            </p:cNvPr>
            <p:cNvSpPr/>
            <p:nvPr/>
          </p:nvSpPr>
          <p:spPr>
            <a:xfrm>
              <a:off x="11344096" y="1366263"/>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3"/>
            </a:solidFill>
            <a:ln w="15134"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BF409960-F04A-491B-8DFD-CF4857484724}"/>
                </a:ext>
              </a:extLst>
            </p:cNvPr>
            <p:cNvSpPr/>
            <p:nvPr/>
          </p:nvSpPr>
          <p:spPr>
            <a:xfrm>
              <a:off x="11344096" y="617162"/>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4"/>
            </a:solidFill>
            <a:ln w="15134"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A0C525B4-DC10-44B4-A79F-A8B8F18DB114}"/>
                </a:ext>
              </a:extLst>
            </p:cNvPr>
            <p:cNvSpPr/>
            <p:nvPr/>
          </p:nvSpPr>
          <p:spPr>
            <a:xfrm>
              <a:off x="11344096" y="-131938"/>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1"/>
            </a:solidFill>
            <a:ln w="15134"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D4D265B6-12ED-4958-8F3E-2979F0EBD3D1}"/>
                </a:ext>
              </a:extLst>
            </p:cNvPr>
            <p:cNvSpPr/>
            <p:nvPr/>
          </p:nvSpPr>
          <p:spPr>
            <a:xfrm>
              <a:off x="11344096" y="-881039"/>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3"/>
            </a:solidFill>
            <a:ln w="15134"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19F3B3BB-8A52-4C9A-9A33-12B06A3DC2F7}"/>
                </a:ext>
              </a:extLst>
            </p:cNvPr>
            <p:cNvSpPr/>
            <p:nvPr/>
          </p:nvSpPr>
          <p:spPr>
            <a:xfrm>
              <a:off x="10709600" y="-131332"/>
              <a:ext cx="634495" cy="749100"/>
            </a:xfrm>
            <a:custGeom>
              <a:avLst/>
              <a:gdLst>
                <a:gd name="connsiteX0" fmla="*/ 634496 w 634495"/>
                <a:gd name="connsiteY0" fmla="*/ 0 h 749100"/>
                <a:gd name="connsiteX1" fmla="*/ 634496 w 634495"/>
                <a:gd name="connsiteY1" fmla="*/ 749101 h 749100"/>
                <a:gd name="connsiteX2" fmla="*/ 0 w 634495"/>
                <a:gd name="connsiteY2" fmla="*/ 365012 h 749100"/>
              </a:gdLst>
              <a:ahLst/>
              <a:cxnLst>
                <a:cxn ang="0">
                  <a:pos x="connsiteX0" y="connsiteY0"/>
                </a:cxn>
                <a:cxn ang="0">
                  <a:pos x="connsiteX1" y="connsiteY1"/>
                </a:cxn>
                <a:cxn ang="0">
                  <a:pos x="connsiteX2" y="connsiteY2"/>
                </a:cxn>
              </a:cxnLst>
              <a:rect l="l" t="t" r="r" b="b"/>
              <a:pathLst>
                <a:path w="634495" h="749100">
                  <a:moveTo>
                    <a:pt x="634496" y="0"/>
                  </a:moveTo>
                  <a:lnTo>
                    <a:pt x="634496" y="749101"/>
                  </a:lnTo>
                  <a:lnTo>
                    <a:pt x="0" y="365012"/>
                  </a:lnTo>
                  <a:close/>
                </a:path>
              </a:pathLst>
            </a:custGeom>
            <a:solidFill>
              <a:schemeClr val="accent4"/>
            </a:solidFill>
            <a:ln w="15134"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1DB17E22-2A1A-4167-A677-D534BAE3F2FE}"/>
                </a:ext>
              </a:extLst>
            </p:cNvPr>
            <p:cNvSpPr/>
            <p:nvPr/>
          </p:nvSpPr>
          <p:spPr>
            <a:xfrm>
              <a:off x="10709600" y="233679"/>
              <a:ext cx="634495" cy="749100"/>
            </a:xfrm>
            <a:custGeom>
              <a:avLst/>
              <a:gdLst>
                <a:gd name="connsiteX0" fmla="*/ 0 w 634495"/>
                <a:gd name="connsiteY0" fmla="*/ 749101 h 749100"/>
                <a:gd name="connsiteX1" fmla="*/ 0 w 634495"/>
                <a:gd name="connsiteY1" fmla="*/ 0 h 749100"/>
                <a:gd name="connsiteX2" fmla="*/ 634496 w 634495"/>
                <a:gd name="connsiteY2" fmla="*/ 383937 h 749100"/>
              </a:gdLst>
              <a:ahLst/>
              <a:cxnLst>
                <a:cxn ang="0">
                  <a:pos x="connsiteX0" y="connsiteY0"/>
                </a:cxn>
                <a:cxn ang="0">
                  <a:pos x="connsiteX1" y="connsiteY1"/>
                </a:cxn>
                <a:cxn ang="0">
                  <a:pos x="connsiteX2" y="connsiteY2"/>
                </a:cxn>
              </a:cxnLst>
              <a:rect l="l" t="t" r="r" b="b"/>
              <a:pathLst>
                <a:path w="634495" h="749100">
                  <a:moveTo>
                    <a:pt x="0" y="749101"/>
                  </a:moveTo>
                  <a:lnTo>
                    <a:pt x="0" y="0"/>
                  </a:lnTo>
                  <a:lnTo>
                    <a:pt x="634496" y="383937"/>
                  </a:lnTo>
                  <a:close/>
                </a:path>
              </a:pathLst>
            </a:custGeom>
            <a:solidFill>
              <a:schemeClr val="accent4"/>
            </a:solidFill>
            <a:ln w="15134"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E5C160B1-666D-4606-93C7-3F80CF1ADC41}"/>
                </a:ext>
              </a:extLst>
            </p:cNvPr>
            <p:cNvSpPr/>
            <p:nvPr/>
          </p:nvSpPr>
          <p:spPr>
            <a:xfrm>
              <a:off x="10709600" y="-515420"/>
              <a:ext cx="634495" cy="749100"/>
            </a:xfrm>
            <a:custGeom>
              <a:avLst/>
              <a:gdLst>
                <a:gd name="connsiteX0" fmla="*/ 0 w 634495"/>
                <a:gd name="connsiteY0" fmla="*/ 749101 h 749100"/>
                <a:gd name="connsiteX1" fmla="*/ 0 w 634495"/>
                <a:gd name="connsiteY1" fmla="*/ 0 h 749100"/>
                <a:gd name="connsiteX2" fmla="*/ 634496 w 634495"/>
                <a:gd name="connsiteY2" fmla="*/ 383937 h 749100"/>
              </a:gdLst>
              <a:ahLst/>
              <a:cxnLst>
                <a:cxn ang="0">
                  <a:pos x="connsiteX0" y="connsiteY0"/>
                </a:cxn>
                <a:cxn ang="0">
                  <a:pos x="connsiteX1" y="connsiteY1"/>
                </a:cxn>
                <a:cxn ang="0">
                  <a:pos x="connsiteX2" y="connsiteY2"/>
                </a:cxn>
              </a:cxnLst>
              <a:rect l="l" t="t" r="r" b="b"/>
              <a:pathLst>
                <a:path w="634495" h="749100">
                  <a:moveTo>
                    <a:pt x="0" y="749101"/>
                  </a:moveTo>
                  <a:lnTo>
                    <a:pt x="0" y="0"/>
                  </a:lnTo>
                  <a:lnTo>
                    <a:pt x="634496" y="383937"/>
                  </a:lnTo>
                  <a:close/>
                </a:path>
              </a:pathLst>
            </a:custGeom>
            <a:solidFill>
              <a:schemeClr val="accent2"/>
            </a:solidFill>
            <a:ln w="15134"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98CAE632-7A39-4402-841E-2BB264BF3C7E}"/>
                </a:ext>
              </a:extLst>
            </p:cNvPr>
            <p:cNvSpPr/>
            <p:nvPr/>
          </p:nvSpPr>
          <p:spPr>
            <a:xfrm>
              <a:off x="10074499" y="-514058"/>
              <a:ext cx="634495" cy="749100"/>
            </a:xfrm>
            <a:custGeom>
              <a:avLst/>
              <a:gdLst>
                <a:gd name="connsiteX0" fmla="*/ 634496 w 634495"/>
                <a:gd name="connsiteY0" fmla="*/ 0 h 749100"/>
                <a:gd name="connsiteX1" fmla="*/ 634496 w 634495"/>
                <a:gd name="connsiteY1" fmla="*/ 749101 h 749100"/>
                <a:gd name="connsiteX2" fmla="*/ 0 w 634495"/>
                <a:gd name="connsiteY2" fmla="*/ 365164 h 749100"/>
              </a:gdLst>
              <a:ahLst/>
              <a:cxnLst>
                <a:cxn ang="0">
                  <a:pos x="connsiteX0" y="connsiteY0"/>
                </a:cxn>
                <a:cxn ang="0">
                  <a:pos x="connsiteX1" y="connsiteY1"/>
                </a:cxn>
                <a:cxn ang="0">
                  <a:pos x="connsiteX2" y="connsiteY2"/>
                </a:cxn>
              </a:cxnLst>
              <a:rect l="l" t="t" r="r" b="b"/>
              <a:pathLst>
                <a:path w="634495" h="749100">
                  <a:moveTo>
                    <a:pt x="634496" y="0"/>
                  </a:moveTo>
                  <a:lnTo>
                    <a:pt x="634496" y="749101"/>
                  </a:lnTo>
                  <a:lnTo>
                    <a:pt x="0" y="365164"/>
                  </a:lnTo>
                  <a:close/>
                </a:path>
              </a:pathLst>
            </a:custGeom>
            <a:solidFill>
              <a:schemeClr val="accent3"/>
            </a:solidFill>
            <a:ln w="15134"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911C0C22-F5BD-487D-8A40-A41CDDFC4674}"/>
                </a:ext>
              </a:extLst>
            </p:cNvPr>
            <p:cNvSpPr/>
            <p:nvPr/>
          </p:nvSpPr>
          <p:spPr>
            <a:xfrm>
              <a:off x="10074499" y="235042"/>
              <a:ext cx="634495" cy="749100"/>
            </a:xfrm>
            <a:custGeom>
              <a:avLst/>
              <a:gdLst>
                <a:gd name="connsiteX0" fmla="*/ 634496 w 634495"/>
                <a:gd name="connsiteY0" fmla="*/ 0 h 749100"/>
                <a:gd name="connsiteX1" fmla="*/ 634496 w 634495"/>
                <a:gd name="connsiteY1" fmla="*/ 749101 h 749100"/>
                <a:gd name="connsiteX2" fmla="*/ 0 w 634495"/>
                <a:gd name="connsiteY2" fmla="*/ 365164 h 749100"/>
              </a:gdLst>
              <a:ahLst/>
              <a:cxnLst>
                <a:cxn ang="0">
                  <a:pos x="connsiteX0" y="connsiteY0"/>
                </a:cxn>
                <a:cxn ang="0">
                  <a:pos x="connsiteX1" y="connsiteY1"/>
                </a:cxn>
                <a:cxn ang="0">
                  <a:pos x="connsiteX2" y="connsiteY2"/>
                </a:cxn>
              </a:cxnLst>
              <a:rect l="l" t="t" r="r" b="b"/>
              <a:pathLst>
                <a:path w="634495" h="749100">
                  <a:moveTo>
                    <a:pt x="634496" y="0"/>
                  </a:moveTo>
                  <a:lnTo>
                    <a:pt x="634496" y="749101"/>
                  </a:lnTo>
                  <a:lnTo>
                    <a:pt x="0" y="365164"/>
                  </a:lnTo>
                  <a:close/>
                </a:path>
              </a:pathLst>
            </a:custGeom>
            <a:solidFill>
              <a:srgbClr val="EFF8FC"/>
            </a:solidFill>
            <a:ln w="15134"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2CA153D4-B0DA-412A-BBEF-9DFBD8F1CFF5}"/>
                </a:ext>
              </a:extLst>
            </p:cNvPr>
            <p:cNvSpPr/>
            <p:nvPr/>
          </p:nvSpPr>
          <p:spPr>
            <a:xfrm>
              <a:off x="10074499" y="1619849"/>
              <a:ext cx="634495" cy="749100"/>
            </a:xfrm>
            <a:custGeom>
              <a:avLst/>
              <a:gdLst>
                <a:gd name="connsiteX0" fmla="*/ 634496 w 634495"/>
                <a:gd name="connsiteY0" fmla="*/ 0 h 749100"/>
                <a:gd name="connsiteX1" fmla="*/ 634496 w 634495"/>
                <a:gd name="connsiteY1" fmla="*/ 749101 h 749100"/>
                <a:gd name="connsiteX2" fmla="*/ 0 w 634495"/>
                <a:gd name="connsiteY2" fmla="*/ 365164 h 749100"/>
              </a:gdLst>
              <a:ahLst/>
              <a:cxnLst>
                <a:cxn ang="0">
                  <a:pos x="connsiteX0" y="connsiteY0"/>
                </a:cxn>
                <a:cxn ang="0">
                  <a:pos x="connsiteX1" y="connsiteY1"/>
                </a:cxn>
                <a:cxn ang="0">
                  <a:pos x="connsiteX2" y="connsiteY2"/>
                </a:cxn>
              </a:cxnLst>
              <a:rect l="l" t="t" r="r" b="b"/>
              <a:pathLst>
                <a:path w="634495" h="749100">
                  <a:moveTo>
                    <a:pt x="634496" y="0"/>
                  </a:moveTo>
                  <a:lnTo>
                    <a:pt x="634496" y="749101"/>
                  </a:lnTo>
                  <a:lnTo>
                    <a:pt x="0" y="365164"/>
                  </a:lnTo>
                  <a:close/>
                </a:path>
              </a:pathLst>
            </a:custGeom>
            <a:solidFill>
              <a:schemeClr val="accent2"/>
            </a:solidFill>
            <a:ln w="15134"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6B7D8077-6C82-4105-B615-817C488BCD35}"/>
                </a:ext>
              </a:extLst>
            </p:cNvPr>
            <p:cNvSpPr/>
            <p:nvPr/>
          </p:nvSpPr>
          <p:spPr>
            <a:xfrm>
              <a:off x="10074499" y="-149197"/>
              <a:ext cx="634495" cy="749100"/>
            </a:xfrm>
            <a:custGeom>
              <a:avLst/>
              <a:gdLst>
                <a:gd name="connsiteX0" fmla="*/ 0 w 634495"/>
                <a:gd name="connsiteY0" fmla="*/ 749101 h 749100"/>
                <a:gd name="connsiteX1" fmla="*/ 0 w 634495"/>
                <a:gd name="connsiteY1" fmla="*/ 0 h 749100"/>
                <a:gd name="connsiteX2" fmla="*/ 634496 w 634495"/>
                <a:gd name="connsiteY2" fmla="*/ 383937 h 749100"/>
              </a:gdLst>
              <a:ahLst/>
              <a:cxnLst>
                <a:cxn ang="0">
                  <a:pos x="connsiteX0" y="connsiteY0"/>
                </a:cxn>
                <a:cxn ang="0">
                  <a:pos x="connsiteX1" y="connsiteY1"/>
                </a:cxn>
                <a:cxn ang="0">
                  <a:pos x="connsiteX2" y="connsiteY2"/>
                </a:cxn>
              </a:cxnLst>
              <a:rect l="l" t="t" r="r" b="b"/>
              <a:pathLst>
                <a:path w="634495" h="749100">
                  <a:moveTo>
                    <a:pt x="0" y="749101"/>
                  </a:moveTo>
                  <a:lnTo>
                    <a:pt x="0" y="0"/>
                  </a:lnTo>
                  <a:lnTo>
                    <a:pt x="634496" y="383937"/>
                  </a:lnTo>
                  <a:close/>
                </a:path>
              </a:pathLst>
            </a:custGeom>
            <a:solidFill>
              <a:srgbClr val="EFF8FC"/>
            </a:solidFill>
            <a:ln w="15134"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E4785CEF-0CBB-40AB-B33C-2AE6E93C1599}"/>
                </a:ext>
              </a:extLst>
            </p:cNvPr>
            <p:cNvSpPr/>
            <p:nvPr/>
          </p:nvSpPr>
          <p:spPr>
            <a:xfrm>
              <a:off x="10074499" y="-898298"/>
              <a:ext cx="634495" cy="749100"/>
            </a:xfrm>
            <a:custGeom>
              <a:avLst/>
              <a:gdLst>
                <a:gd name="connsiteX0" fmla="*/ 0 w 634495"/>
                <a:gd name="connsiteY0" fmla="*/ 749101 h 749100"/>
                <a:gd name="connsiteX1" fmla="*/ 0 w 634495"/>
                <a:gd name="connsiteY1" fmla="*/ 0 h 749100"/>
                <a:gd name="connsiteX2" fmla="*/ 634496 w 634495"/>
                <a:gd name="connsiteY2" fmla="*/ 383937 h 749100"/>
              </a:gdLst>
              <a:ahLst/>
              <a:cxnLst>
                <a:cxn ang="0">
                  <a:pos x="connsiteX0" y="connsiteY0"/>
                </a:cxn>
                <a:cxn ang="0">
                  <a:pos x="connsiteX1" y="connsiteY1"/>
                </a:cxn>
                <a:cxn ang="0">
                  <a:pos x="connsiteX2" y="connsiteY2"/>
                </a:cxn>
              </a:cxnLst>
              <a:rect l="l" t="t" r="r" b="b"/>
              <a:pathLst>
                <a:path w="634495" h="749100">
                  <a:moveTo>
                    <a:pt x="0" y="749101"/>
                  </a:moveTo>
                  <a:lnTo>
                    <a:pt x="0" y="0"/>
                  </a:lnTo>
                  <a:lnTo>
                    <a:pt x="634496" y="383937"/>
                  </a:lnTo>
                  <a:close/>
                </a:path>
              </a:pathLst>
            </a:custGeom>
            <a:solidFill>
              <a:schemeClr val="accent4"/>
            </a:solidFill>
            <a:ln w="15134"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1765419B-4743-47CF-B55E-E59E6D57DC86}"/>
                </a:ext>
              </a:extLst>
            </p:cNvPr>
            <p:cNvSpPr/>
            <p:nvPr/>
          </p:nvSpPr>
          <p:spPr>
            <a:xfrm>
              <a:off x="9440005" y="-131332"/>
              <a:ext cx="634494" cy="749100"/>
            </a:xfrm>
            <a:custGeom>
              <a:avLst/>
              <a:gdLst>
                <a:gd name="connsiteX0" fmla="*/ 634495 w 634494"/>
                <a:gd name="connsiteY0" fmla="*/ 0 h 749100"/>
                <a:gd name="connsiteX1" fmla="*/ 634495 w 634494"/>
                <a:gd name="connsiteY1" fmla="*/ 749101 h 749100"/>
                <a:gd name="connsiteX2" fmla="*/ 0 w 634494"/>
                <a:gd name="connsiteY2" fmla="*/ 365012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012"/>
                  </a:lnTo>
                  <a:close/>
                </a:path>
              </a:pathLst>
            </a:custGeom>
            <a:solidFill>
              <a:schemeClr val="accent2"/>
            </a:solidFill>
            <a:ln w="15134" cap="flat">
              <a:noFill/>
              <a:prstDash val="solid"/>
              <a:miter/>
            </a:ln>
          </p:spPr>
          <p:txBody>
            <a:bodyPr rtlCol="0" anchor="ctr"/>
            <a:lstStyle/>
            <a:p>
              <a:endParaRPr lang="zh-CN" altLang="en-US"/>
            </a:p>
          </p:txBody>
        </p:sp>
        <p:sp>
          <p:nvSpPr>
            <p:cNvPr id="97" name="任意多边形: 形状 96">
              <a:extLst>
                <a:ext uri="{FF2B5EF4-FFF2-40B4-BE49-F238E27FC236}">
                  <a16:creationId xmlns:a16="http://schemas.microsoft.com/office/drawing/2014/main" id="{D7D15779-0EFD-4DFC-B804-58CB48610077}"/>
                </a:ext>
              </a:extLst>
            </p:cNvPr>
            <p:cNvSpPr/>
            <p:nvPr/>
          </p:nvSpPr>
          <p:spPr>
            <a:xfrm>
              <a:off x="7097778" y="-131332"/>
              <a:ext cx="634495" cy="749100"/>
            </a:xfrm>
            <a:custGeom>
              <a:avLst/>
              <a:gdLst>
                <a:gd name="connsiteX0" fmla="*/ 634495 w 634495"/>
                <a:gd name="connsiteY0" fmla="*/ 0 h 749100"/>
                <a:gd name="connsiteX1" fmla="*/ 634495 w 634495"/>
                <a:gd name="connsiteY1" fmla="*/ 749101 h 749100"/>
                <a:gd name="connsiteX2" fmla="*/ 0 w 634495"/>
                <a:gd name="connsiteY2" fmla="*/ 365012 h 749100"/>
              </a:gdLst>
              <a:ahLst/>
              <a:cxnLst>
                <a:cxn ang="0">
                  <a:pos x="connsiteX0" y="connsiteY0"/>
                </a:cxn>
                <a:cxn ang="0">
                  <a:pos x="connsiteX1" y="connsiteY1"/>
                </a:cxn>
                <a:cxn ang="0">
                  <a:pos x="connsiteX2" y="connsiteY2"/>
                </a:cxn>
              </a:cxnLst>
              <a:rect l="l" t="t" r="r" b="b"/>
              <a:pathLst>
                <a:path w="634495" h="749100">
                  <a:moveTo>
                    <a:pt x="634495" y="0"/>
                  </a:moveTo>
                  <a:lnTo>
                    <a:pt x="634495" y="749101"/>
                  </a:lnTo>
                  <a:lnTo>
                    <a:pt x="0" y="365012"/>
                  </a:lnTo>
                  <a:close/>
                </a:path>
              </a:pathLst>
            </a:custGeom>
            <a:solidFill>
              <a:schemeClr val="accent3"/>
            </a:solidFill>
            <a:ln w="15134" cap="flat">
              <a:noFill/>
              <a:prstDash val="solid"/>
              <a:miter/>
            </a:ln>
          </p:spPr>
          <p:txBody>
            <a:bodyPr rtlCol="0" anchor="ctr"/>
            <a:lstStyle/>
            <a:p>
              <a:endParaRPr lang="zh-CN" altLang="en-US"/>
            </a:p>
          </p:txBody>
        </p:sp>
        <p:sp>
          <p:nvSpPr>
            <p:cNvPr id="98" name="任意多边形: 形状 97">
              <a:extLst>
                <a:ext uri="{FF2B5EF4-FFF2-40B4-BE49-F238E27FC236}">
                  <a16:creationId xmlns:a16="http://schemas.microsoft.com/office/drawing/2014/main" id="{A7F561C4-F0DB-49F7-90BF-0139AEBF0F13}"/>
                </a:ext>
              </a:extLst>
            </p:cNvPr>
            <p:cNvSpPr/>
            <p:nvPr/>
          </p:nvSpPr>
          <p:spPr>
            <a:xfrm>
              <a:off x="9440005" y="233679"/>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rgbClr val="EFF8FC"/>
            </a:solidFill>
            <a:ln w="15134" cap="flat">
              <a:noFill/>
              <a:prstDash val="solid"/>
              <a:miter/>
            </a:ln>
          </p:spPr>
          <p:txBody>
            <a:bodyPr rtlCol="0" anchor="ctr"/>
            <a:lstStyle/>
            <a:p>
              <a:endParaRPr lang="zh-CN" altLang="en-US"/>
            </a:p>
          </p:txBody>
        </p:sp>
        <p:sp>
          <p:nvSpPr>
            <p:cNvPr id="99" name="任意多边形: 形状 98">
              <a:extLst>
                <a:ext uri="{FF2B5EF4-FFF2-40B4-BE49-F238E27FC236}">
                  <a16:creationId xmlns:a16="http://schemas.microsoft.com/office/drawing/2014/main" id="{064490BF-03FC-43DB-A013-B5443B132FB7}"/>
                </a:ext>
              </a:extLst>
            </p:cNvPr>
            <p:cNvSpPr/>
            <p:nvPr/>
          </p:nvSpPr>
          <p:spPr>
            <a:xfrm>
              <a:off x="9440005" y="-515420"/>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4"/>
            </a:solidFill>
            <a:ln w="15134" cap="flat">
              <a:noFill/>
              <a:prstDash val="solid"/>
              <a:miter/>
            </a:ln>
          </p:spPr>
          <p:txBody>
            <a:bodyPr rtlCol="0" anchor="ctr"/>
            <a:lstStyle/>
            <a:p>
              <a:endParaRPr lang="zh-CN" altLang="en-US"/>
            </a:p>
          </p:txBody>
        </p:sp>
        <p:sp>
          <p:nvSpPr>
            <p:cNvPr id="100" name="任意多边形: 形状 99">
              <a:extLst>
                <a:ext uri="{FF2B5EF4-FFF2-40B4-BE49-F238E27FC236}">
                  <a16:creationId xmlns:a16="http://schemas.microsoft.com/office/drawing/2014/main" id="{639AE5A3-5EF4-4BAF-B0E0-EF32C98C1D8C}"/>
                </a:ext>
              </a:extLst>
            </p:cNvPr>
            <p:cNvSpPr/>
            <p:nvPr/>
          </p:nvSpPr>
          <p:spPr>
            <a:xfrm>
              <a:off x="8805056" y="-514058"/>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chemeClr val="accent3"/>
            </a:solidFill>
            <a:ln w="15134" cap="flat">
              <a:noFill/>
              <a:prstDash val="solid"/>
              <a:miter/>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F8FEB610-5099-4F6E-953D-C577018B1431}"/>
                </a:ext>
              </a:extLst>
            </p:cNvPr>
            <p:cNvSpPr/>
            <p:nvPr/>
          </p:nvSpPr>
          <p:spPr>
            <a:xfrm>
              <a:off x="8805056" y="235042"/>
              <a:ext cx="634494" cy="749100"/>
            </a:xfrm>
            <a:custGeom>
              <a:avLst/>
              <a:gdLst>
                <a:gd name="connsiteX0" fmla="*/ 634495 w 634494"/>
                <a:gd name="connsiteY0" fmla="*/ 0 h 749100"/>
                <a:gd name="connsiteX1" fmla="*/ 634495 w 634494"/>
                <a:gd name="connsiteY1" fmla="*/ 749101 h 749100"/>
                <a:gd name="connsiteX2" fmla="*/ 0 w 634494"/>
                <a:gd name="connsiteY2" fmla="*/ 365164 h 749100"/>
              </a:gdLst>
              <a:ahLst/>
              <a:cxnLst>
                <a:cxn ang="0">
                  <a:pos x="connsiteX0" y="connsiteY0"/>
                </a:cxn>
                <a:cxn ang="0">
                  <a:pos x="connsiteX1" y="connsiteY1"/>
                </a:cxn>
                <a:cxn ang="0">
                  <a:pos x="connsiteX2" y="connsiteY2"/>
                </a:cxn>
              </a:cxnLst>
              <a:rect l="l" t="t" r="r" b="b"/>
              <a:pathLst>
                <a:path w="634494" h="749100">
                  <a:moveTo>
                    <a:pt x="634495" y="0"/>
                  </a:moveTo>
                  <a:lnTo>
                    <a:pt x="634495" y="749101"/>
                  </a:lnTo>
                  <a:lnTo>
                    <a:pt x="0" y="365164"/>
                  </a:lnTo>
                  <a:close/>
                </a:path>
              </a:pathLst>
            </a:custGeom>
            <a:solidFill>
              <a:srgbClr val="EFF8FC"/>
            </a:solidFill>
            <a:ln w="15134" cap="flat">
              <a:noFill/>
              <a:prstDash val="solid"/>
              <a:miter/>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307D8D40-D6F9-4A5F-8F62-9844FAD26960}"/>
                </a:ext>
              </a:extLst>
            </p:cNvPr>
            <p:cNvSpPr/>
            <p:nvPr/>
          </p:nvSpPr>
          <p:spPr>
            <a:xfrm>
              <a:off x="8805056" y="-149197"/>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4"/>
            </a:solidFill>
            <a:ln w="15134"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3415187C-2BC7-42E5-90BE-788C9F2E2F74}"/>
                </a:ext>
              </a:extLst>
            </p:cNvPr>
            <p:cNvSpPr/>
            <p:nvPr/>
          </p:nvSpPr>
          <p:spPr>
            <a:xfrm>
              <a:off x="8805056" y="-898298"/>
              <a:ext cx="634494" cy="749100"/>
            </a:xfrm>
            <a:custGeom>
              <a:avLst/>
              <a:gdLst>
                <a:gd name="connsiteX0" fmla="*/ 0 w 634494"/>
                <a:gd name="connsiteY0" fmla="*/ 749101 h 749100"/>
                <a:gd name="connsiteX1" fmla="*/ 0 w 634494"/>
                <a:gd name="connsiteY1" fmla="*/ 0 h 749100"/>
                <a:gd name="connsiteX2" fmla="*/ 634495 w 634494"/>
                <a:gd name="connsiteY2" fmla="*/ 383937 h 749100"/>
              </a:gdLst>
              <a:ahLst/>
              <a:cxnLst>
                <a:cxn ang="0">
                  <a:pos x="connsiteX0" y="connsiteY0"/>
                </a:cxn>
                <a:cxn ang="0">
                  <a:pos x="connsiteX1" y="connsiteY1"/>
                </a:cxn>
                <a:cxn ang="0">
                  <a:pos x="connsiteX2" y="connsiteY2"/>
                </a:cxn>
              </a:cxnLst>
              <a:rect l="l" t="t" r="r" b="b"/>
              <a:pathLst>
                <a:path w="634494" h="749100">
                  <a:moveTo>
                    <a:pt x="0" y="749101"/>
                  </a:moveTo>
                  <a:lnTo>
                    <a:pt x="0" y="0"/>
                  </a:lnTo>
                  <a:lnTo>
                    <a:pt x="634495" y="383937"/>
                  </a:lnTo>
                  <a:close/>
                </a:path>
              </a:pathLst>
            </a:custGeom>
            <a:solidFill>
              <a:schemeClr val="accent4"/>
            </a:solidFill>
            <a:ln w="15134" cap="flat">
              <a:noFill/>
              <a:prstDash val="solid"/>
              <a:miter/>
            </a:ln>
          </p:spPr>
          <p:txBody>
            <a:bodyPr rtlCol="0" anchor="ctr"/>
            <a:lstStyle/>
            <a:p>
              <a:endParaRPr lang="zh-CN" altLang="en-US"/>
            </a:p>
          </p:txBody>
        </p:sp>
      </p:grpSp>
      <p:grpSp>
        <p:nvGrpSpPr>
          <p:cNvPr id="7" name="组合 6">
            <a:extLst>
              <a:ext uri="{FF2B5EF4-FFF2-40B4-BE49-F238E27FC236}">
                <a16:creationId xmlns:a16="http://schemas.microsoft.com/office/drawing/2014/main" id="{0ADD3880-EB86-47FF-9939-645FB7C335F1}"/>
              </a:ext>
            </a:extLst>
          </p:cNvPr>
          <p:cNvGrpSpPr/>
          <p:nvPr userDrawn="1"/>
        </p:nvGrpSpPr>
        <p:grpSpPr>
          <a:xfrm flipV="1">
            <a:off x="-1069762" y="720185"/>
            <a:ext cx="5077928" cy="7349150"/>
            <a:chOff x="-421540" y="-898298"/>
            <a:chExt cx="5077928" cy="7349150"/>
          </a:xfrm>
          <a:solidFill>
            <a:schemeClr val="accent1"/>
          </a:solidFill>
        </p:grpSpPr>
        <p:sp>
          <p:nvSpPr>
            <p:cNvPr id="8" name="任意多边形: 形状 7">
              <a:extLst>
                <a:ext uri="{FF2B5EF4-FFF2-40B4-BE49-F238E27FC236}">
                  <a16:creationId xmlns:a16="http://schemas.microsoft.com/office/drawing/2014/main" id="{50242FB6-44E1-4D27-A486-B0051836BFD8}"/>
                </a:ext>
              </a:extLst>
            </p:cNvPr>
            <p:cNvSpPr/>
            <p:nvPr/>
          </p:nvSpPr>
          <p:spPr>
            <a:xfrm>
              <a:off x="-421540" y="-114073"/>
              <a:ext cx="634495" cy="749100"/>
            </a:xfrm>
            <a:custGeom>
              <a:avLst/>
              <a:gdLst>
                <a:gd name="connsiteX0" fmla="*/ 0 w 634495"/>
                <a:gd name="connsiteY0" fmla="*/ 0 h 749100"/>
                <a:gd name="connsiteX1" fmla="*/ 0 w 634495"/>
                <a:gd name="connsiteY1" fmla="*/ 749101 h 749100"/>
                <a:gd name="connsiteX2" fmla="*/ 634495 w 634495"/>
                <a:gd name="connsiteY2" fmla="*/ 365013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013"/>
                  </a:lnTo>
                  <a:close/>
                </a:path>
              </a:pathLst>
            </a:custGeom>
            <a:solidFill>
              <a:schemeClr val="accent3"/>
            </a:solidFill>
            <a:ln w="15134"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365A42A9-7048-43A2-B16C-46C1EE0E4389}"/>
                </a:ext>
              </a:extLst>
            </p:cNvPr>
            <p:cNvSpPr/>
            <p:nvPr/>
          </p:nvSpPr>
          <p:spPr>
            <a:xfrm>
              <a:off x="-421540" y="635027"/>
              <a:ext cx="634495" cy="748949"/>
            </a:xfrm>
            <a:custGeom>
              <a:avLst/>
              <a:gdLst>
                <a:gd name="connsiteX0" fmla="*/ 0 w 634495"/>
                <a:gd name="connsiteY0" fmla="*/ 0 h 748949"/>
                <a:gd name="connsiteX1" fmla="*/ 0 w 634495"/>
                <a:gd name="connsiteY1" fmla="*/ 748949 h 748949"/>
                <a:gd name="connsiteX2" fmla="*/ 634495 w 634495"/>
                <a:gd name="connsiteY2" fmla="*/ 365013 h 748949"/>
              </a:gdLst>
              <a:ahLst/>
              <a:cxnLst>
                <a:cxn ang="0">
                  <a:pos x="connsiteX0" y="connsiteY0"/>
                </a:cxn>
                <a:cxn ang="0">
                  <a:pos x="connsiteX1" y="connsiteY1"/>
                </a:cxn>
                <a:cxn ang="0">
                  <a:pos x="connsiteX2" y="connsiteY2"/>
                </a:cxn>
              </a:cxnLst>
              <a:rect l="l" t="t" r="r" b="b"/>
              <a:pathLst>
                <a:path w="634495" h="748949">
                  <a:moveTo>
                    <a:pt x="0" y="0"/>
                  </a:moveTo>
                  <a:lnTo>
                    <a:pt x="0" y="748949"/>
                  </a:lnTo>
                  <a:lnTo>
                    <a:pt x="634495" y="365013"/>
                  </a:lnTo>
                  <a:close/>
                </a:path>
              </a:pathLst>
            </a:custGeom>
            <a:solidFill>
              <a:srgbClr val="D9EEF1"/>
            </a:solidFill>
            <a:ln w="15134"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AFC4B19E-A58E-49A4-ACB7-832CCFCC4111}"/>
                </a:ext>
              </a:extLst>
            </p:cNvPr>
            <p:cNvSpPr/>
            <p:nvPr/>
          </p:nvSpPr>
          <p:spPr>
            <a:xfrm>
              <a:off x="-421540" y="1383976"/>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D9EEF1"/>
            </a:solidFill>
            <a:ln w="15134"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519B2B7D-8975-4D54-A7F6-98841A2B8FD3}"/>
                </a:ext>
              </a:extLst>
            </p:cNvPr>
            <p:cNvSpPr/>
            <p:nvPr/>
          </p:nvSpPr>
          <p:spPr>
            <a:xfrm>
              <a:off x="-421540" y="2133077"/>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BD9DF042-54F2-4361-AF23-D85F367963F1}"/>
                </a:ext>
              </a:extLst>
            </p:cNvPr>
            <p:cNvSpPr/>
            <p:nvPr/>
          </p:nvSpPr>
          <p:spPr>
            <a:xfrm>
              <a:off x="-421540" y="288217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2"/>
            </a:solidFill>
            <a:ln w="15134"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2ACCE61C-109A-4048-B27E-2D3610895CCC}"/>
                </a:ext>
              </a:extLst>
            </p:cNvPr>
            <p:cNvSpPr/>
            <p:nvPr/>
          </p:nvSpPr>
          <p:spPr>
            <a:xfrm>
              <a:off x="-421540" y="24980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rgbClr val="D9EEF1"/>
            </a:solidFill>
            <a:ln w="15134"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73FAF753-D3DE-4CD8-BACA-BF8A1D0AF6E2}"/>
                </a:ext>
              </a:extLst>
            </p:cNvPr>
            <p:cNvSpPr/>
            <p:nvPr/>
          </p:nvSpPr>
          <p:spPr>
            <a:xfrm>
              <a:off x="-421540" y="17489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chemeClr val="accent1"/>
            </a:solidFill>
            <a:ln w="15134"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0127B842-FC78-4953-914F-6D223D062287}"/>
                </a:ext>
              </a:extLst>
            </p:cNvPr>
            <p:cNvSpPr/>
            <p:nvPr/>
          </p:nvSpPr>
          <p:spPr>
            <a:xfrm>
              <a:off x="-421540" y="1000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1092D1DF-B7AF-4AF3-9321-CD799F695CF7}"/>
                </a:ext>
              </a:extLst>
            </p:cNvPr>
            <p:cNvSpPr/>
            <p:nvPr/>
          </p:nvSpPr>
          <p:spPr>
            <a:xfrm>
              <a:off x="-421540" y="250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1"/>
            </a:solidFill>
            <a:ln w="15134"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9042E10F-AECC-4149-83E1-B86747E9E5A1}"/>
                </a:ext>
              </a:extLst>
            </p:cNvPr>
            <p:cNvSpPr/>
            <p:nvPr/>
          </p:nvSpPr>
          <p:spPr>
            <a:xfrm>
              <a:off x="-421540" y="-498161"/>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EE8317DD-4DFA-4F8B-8FDA-6EC1F139A46B}"/>
                </a:ext>
              </a:extLst>
            </p:cNvPr>
            <p:cNvSpPr/>
            <p:nvPr/>
          </p:nvSpPr>
          <p:spPr>
            <a:xfrm>
              <a:off x="213409" y="-496799"/>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8E3F740E-0539-4FB2-936D-6898F65ED6B4}"/>
                </a:ext>
              </a:extLst>
            </p:cNvPr>
            <p:cNvSpPr/>
            <p:nvPr/>
          </p:nvSpPr>
          <p:spPr>
            <a:xfrm>
              <a:off x="213409" y="252301"/>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1"/>
            </a:solidFill>
            <a:ln w="15134"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21BCDC25-7CA6-43B1-A10C-8FAC7F27B587}"/>
                </a:ext>
              </a:extLst>
            </p:cNvPr>
            <p:cNvSpPr/>
            <p:nvPr/>
          </p:nvSpPr>
          <p:spPr>
            <a:xfrm>
              <a:off x="213409" y="100140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466A74BD-F911-4DE1-BBEE-24A290FECCEC}"/>
                </a:ext>
              </a:extLst>
            </p:cNvPr>
            <p:cNvSpPr/>
            <p:nvPr/>
          </p:nvSpPr>
          <p:spPr>
            <a:xfrm>
              <a:off x="213409" y="1750503"/>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D9EEF1"/>
            </a:solidFill>
            <a:ln w="15134"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05609464-EE37-4E10-9B1B-1DDA0763E08A}"/>
                </a:ext>
              </a:extLst>
            </p:cNvPr>
            <p:cNvSpPr/>
            <p:nvPr/>
          </p:nvSpPr>
          <p:spPr>
            <a:xfrm>
              <a:off x="213409" y="5701903"/>
              <a:ext cx="634495" cy="748949"/>
            </a:xfrm>
            <a:custGeom>
              <a:avLst/>
              <a:gdLst>
                <a:gd name="connsiteX0" fmla="*/ 0 w 634495"/>
                <a:gd name="connsiteY0" fmla="*/ 0 h 748949"/>
                <a:gd name="connsiteX1" fmla="*/ 0 w 634495"/>
                <a:gd name="connsiteY1" fmla="*/ 748949 h 748949"/>
                <a:gd name="connsiteX2" fmla="*/ 634495 w 634495"/>
                <a:gd name="connsiteY2" fmla="*/ 365013 h 748949"/>
              </a:gdLst>
              <a:ahLst/>
              <a:cxnLst>
                <a:cxn ang="0">
                  <a:pos x="connsiteX0" y="connsiteY0"/>
                </a:cxn>
                <a:cxn ang="0">
                  <a:pos x="connsiteX1" y="connsiteY1"/>
                </a:cxn>
                <a:cxn ang="0">
                  <a:pos x="connsiteX2" y="connsiteY2"/>
                </a:cxn>
              </a:cxnLst>
              <a:rect l="l" t="t" r="r" b="b"/>
              <a:pathLst>
                <a:path w="634495" h="748949">
                  <a:moveTo>
                    <a:pt x="0" y="0"/>
                  </a:moveTo>
                  <a:lnTo>
                    <a:pt x="0" y="748949"/>
                  </a:lnTo>
                  <a:lnTo>
                    <a:pt x="634495" y="365013"/>
                  </a:lnTo>
                  <a:close/>
                </a:path>
              </a:pathLst>
            </a:custGeom>
            <a:solidFill>
              <a:srgbClr val="D9EEF1"/>
            </a:solidFill>
            <a:ln w="15134"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271B10EF-4337-4037-B5E6-B7636C73C94C}"/>
                </a:ext>
              </a:extLst>
            </p:cNvPr>
            <p:cNvSpPr/>
            <p:nvPr/>
          </p:nvSpPr>
          <p:spPr>
            <a:xfrm>
              <a:off x="213409" y="2499603"/>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EF5F457B-F4E5-48A1-B65A-3EC847A90B69}"/>
                </a:ext>
              </a:extLst>
            </p:cNvPr>
            <p:cNvSpPr/>
            <p:nvPr/>
          </p:nvSpPr>
          <p:spPr>
            <a:xfrm>
              <a:off x="213409" y="2115364"/>
              <a:ext cx="634495" cy="748949"/>
            </a:xfrm>
            <a:custGeom>
              <a:avLst/>
              <a:gdLst>
                <a:gd name="connsiteX0" fmla="*/ 634495 w 634495"/>
                <a:gd name="connsiteY0" fmla="*/ 748949 h 748949"/>
                <a:gd name="connsiteX1" fmla="*/ 634495 w 634495"/>
                <a:gd name="connsiteY1" fmla="*/ 0 h 748949"/>
                <a:gd name="connsiteX2" fmla="*/ 0 w 634495"/>
                <a:gd name="connsiteY2" fmla="*/ 383937 h 748949"/>
              </a:gdLst>
              <a:ahLst/>
              <a:cxnLst>
                <a:cxn ang="0">
                  <a:pos x="connsiteX0" y="connsiteY0"/>
                </a:cxn>
                <a:cxn ang="0">
                  <a:pos x="connsiteX1" y="connsiteY1"/>
                </a:cxn>
                <a:cxn ang="0">
                  <a:pos x="connsiteX2" y="connsiteY2"/>
                </a:cxn>
              </a:cxnLst>
              <a:rect l="l" t="t" r="r" b="b"/>
              <a:pathLst>
                <a:path w="634495" h="748949">
                  <a:moveTo>
                    <a:pt x="634495" y="748949"/>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7D7DD8CF-3252-4BE7-8176-C79CC820D710}"/>
                </a:ext>
              </a:extLst>
            </p:cNvPr>
            <p:cNvSpPr/>
            <p:nvPr/>
          </p:nvSpPr>
          <p:spPr>
            <a:xfrm>
              <a:off x="213409" y="1366263"/>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544308DA-ADA6-41A9-A435-B5B50D63924A}"/>
                </a:ext>
              </a:extLst>
            </p:cNvPr>
            <p:cNvSpPr/>
            <p:nvPr/>
          </p:nvSpPr>
          <p:spPr>
            <a:xfrm>
              <a:off x="213409" y="617162"/>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3"/>
            </a:solidFill>
            <a:ln w="15134"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12F9BDA3-72D3-433A-8D5A-0100D74B23CB}"/>
                </a:ext>
              </a:extLst>
            </p:cNvPr>
            <p:cNvSpPr/>
            <p:nvPr/>
          </p:nvSpPr>
          <p:spPr>
            <a:xfrm>
              <a:off x="213409" y="-131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08B2593A-6ABA-4A39-A438-11D71370C5FA}"/>
                </a:ext>
              </a:extLst>
            </p:cNvPr>
            <p:cNvSpPr/>
            <p:nvPr/>
          </p:nvSpPr>
          <p:spPr>
            <a:xfrm>
              <a:off x="213409" y="-881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50ED3D29-509C-4484-9CFD-646A12B276A8}"/>
                </a:ext>
              </a:extLst>
            </p:cNvPr>
            <p:cNvSpPr/>
            <p:nvPr/>
          </p:nvSpPr>
          <p:spPr>
            <a:xfrm>
              <a:off x="847904" y="-114073"/>
              <a:ext cx="634495" cy="749100"/>
            </a:xfrm>
            <a:custGeom>
              <a:avLst/>
              <a:gdLst>
                <a:gd name="connsiteX0" fmla="*/ 0 w 634495"/>
                <a:gd name="connsiteY0" fmla="*/ 0 h 749100"/>
                <a:gd name="connsiteX1" fmla="*/ 0 w 634495"/>
                <a:gd name="connsiteY1" fmla="*/ 749101 h 749100"/>
                <a:gd name="connsiteX2" fmla="*/ 634495 w 634495"/>
                <a:gd name="connsiteY2" fmla="*/ 365013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013"/>
                  </a:lnTo>
                  <a:close/>
                </a:path>
              </a:pathLst>
            </a:custGeom>
            <a:solidFill>
              <a:schemeClr val="accent3"/>
            </a:solidFill>
            <a:ln w="15134"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53F67797-FC2E-490B-8AA4-A8AB7FD07C75}"/>
                </a:ext>
              </a:extLst>
            </p:cNvPr>
            <p:cNvSpPr/>
            <p:nvPr/>
          </p:nvSpPr>
          <p:spPr>
            <a:xfrm>
              <a:off x="847904" y="635027"/>
              <a:ext cx="634495" cy="748949"/>
            </a:xfrm>
            <a:custGeom>
              <a:avLst/>
              <a:gdLst>
                <a:gd name="connsiteX0" fmla="*/ 0 w 634495"/>
                <a:gd name="connsiteY0" fmla="*/ 0 h 748949"/>
                <a:gd name="connsiteX1" fmla="*/ 0 w 634495"/>
                <a:gd name="connsiteY1" fmla="*/ 748949 h 748949"/>
                <a:gd name="connsiteX2" fmla="*/ 634495 w 634495"/>
                <a:gd name="connsiteY2" fmla="*/ 365013 h 748949"/>
              </a:gdLst>
              <a:ahLst/>
              <a:cxnLst>
                <a:cxn ang="0">
                  <a:pos x="connsiteX0" y="connsiteY0"/>
                </a:cxn>
                <a:cxn ang="0">
                  <a:pos x="connsiteX1" y="connsiteY1"/>
                </a:cxn>
                <a:cxn ang="0">
                  <a:pos x="connsiteX2" y="connsiteY2"/>
                </a:cxn>
              </a:cxnLst>
              <a:rect l="l" t="t" r="r" b="b"/>
              <a:pathLst>
                <a:path w="634495" h="748949">
                  <a:moveTo>
                    <a:pt x="0" y="0"/>
                  </a:moveTo>
                  <a:lnTo>
                    <a:pt x="0" y="748949"/>
                  </a:lnTo>
                  <a:lnTo>
                    <a:pt x="634495" y="365013"/>
                  </a:lnTo>
                  <a:close/>
                </a:path>
              </a:pathLst>
            </a:custGeom>
            <a:solidFill>
              <a:srgbClr val="EFF8FC"/>
            </a:solidFill>
            <a:ln w="15134"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D4ED0220-6F9F-4FB5-89E9-11C1B207203D}"/>
                </a:ext>
              </a:extLst>
            </p:cNvPr>
            <p:cNvSpPr/>
            <p:nvPr/>
          </p:nvSpPr>
          <p:spPr>
            <a:xfrm>
              <a:off x="847904" y="1383976"/>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lumMod val="20000"/>
                <a:lumOff val="80000"/>
              </a:schemeClr>
            </a:solidFill>
            <a:ln w="15134"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9CABDB52-AD42-4733-A699-C678F09EAE95}"/>
                </a:ext>
              </a:extLst>
            </p:cNvPr>
            <p:cNvSpPr/>
            <p:nvPr/>
          </p:nvSpPr>
          <p:spPr>
            <a:xfrm>
              <a:off x="847904" y="2133077"/>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ED579B95-D43B-4FF3-9749-9F0113B5857B}"/>
                </a:ext>
              </a:extLst>
            </p:cNvPr>
            <p:cNvSpPr/>
            <p:nvPr/>
          </p:nvSpPr>
          <p:spPr>
            <a:xfrm>
              <a:off x="847904" y="288217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0D9000D4-9A10-480E-841E-729A025CF52F}"/>
                </a:ext>
              </a:extLst>
            </p:cNvPr>
            <p:cNvSpPr/>
            <p:nvPr/>
          </p:nvSpPr>
          <p:spPr>
            <a:xfrm>
              <a:off x="847904" y="24980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chemeClr val="accent4"/>
            </a:solidFill>
            <a:ln w="15134"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C1E91217-C812-4E0A-9BD1-1D16D7B122C4}"/>
                </a:ext>
              </a:extLst>
            </p:cNvPr>
            <p:cNvSpPr/>
            <p:nvPr/>
          </p:nvSpPr>
          <p:spPr>
            <a:xfrm>
              <a:off x="847904" y="1748989"/>
              <a:ext cx="634495" cy="749100"/>
            </a:xfrm>
            <a:custGeom>
              <a:avLst/>
              <a:gdLst>
                <a:gd name="connsiteX0" fmla="*/ 634495 w 634495"/>
                <a:gd name="connsiteY0" fmla="*/ 749101 h 749100"/>
                <a:gd name="connsiteX1" fmla="*/ 634495 w 634495"/>
                <a:gd name="connsiteY1" fmla="*/ 0 h 749100"/>
                <a:gd name="connsiteX2" fmla="*/ 0 w 634495"/>
                <a:gd name="connsiteY2" fmla="*/ 384088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4088"/>
                  </a:lnTo>
                  <a:close/>
                </a:path>
              </a:pathLst>
            </a:custGeom>
            <a:solidFill>
              <a:schemeClr val="accent2"/>
            </a:solidFill>
            <a:ln w="15134"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200E0DA9-CA69-4956-BD0C-E91900F19EA2}"/>
                </a:ext>
              </a:extLst>
            </p:cNvPr>
            <p:cNvSpPr/>
            <p:nvPr/>
          </p:nvSpPr>
          <p:spPr>
            <a:xfrm>
              <a:off x="847904" y="1000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2CECDE1A-C1D7-43CD-9C35-D6EFFA987637}"/>
                </a:ext>
              </a:extLst>
            </p:cNvPr>
            <p:cNvSpPr/>
            <p:nvPr/>
          </p:nvSpPr>
          <p:spPr>
            <a:xfrm>
              <a:off x="847904" y="250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1FEF52FC-7DFD-40F6-ACFE-B7140B1EA307}"/>
                </a:ext>
              </a:extLst>
            </p:cNvPr>
            <p:cNvSpPr/>
            <p:nvPr/>
          </p:nvSpPr>
          <p:spPr>
            <a:xfrm>
              <a:off x="847904" y="-498161"/>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D8CB3AF9-D55E-4510-B81D-0FB593602C34}"/>
                </a:ext>
              </a:extLst>
            </p:cNvPr>
            <p:cNvSpPr/>
            <p:nvPr/>
          </p:nvSpPr>
          <p:spPr>
            <a:xfrm>
              <a:off x="1483004" y="-496799"/>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C8E7F1"/>
            </a:solidFill>
            <a:ln w="15134"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AE508EB9-FD0B-46C7-A2DA-BFDA156166D3}"/>
                </a:ext>
              </a:extLst>
            </p:cNvPr>
            <p:cNvSpPr/>
            <p:nvPr/>
          </p:nvSpPr>
          <p:spPr>
            <a:xfrm>
              <a:off x="1483004" y="252301"/>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13DB3F56-FB23-4436-97AA-B523C0E69C96}"/>
                </a:ext>
              </a:extLst>
            </p:cNvPr>
            <p:cNvSpPr/>
            <p:nvPr/>
          </p:nvSpPr>
          <p:spPr>
            <a:xfrm>
              <a:off x="1483004" y="100140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FDC2AF93-292E-4FC1-95C4-2B43000405C6}"/>
                </a:ext>
              </a:extLst>
            </p:cNvPr>
            <p:cNvSpPr/>
            <p:nvPr/>
          </p:nvSpPr>
          <p:spPr>
            <a:xfrm>
              <a:off x="1483004" y="1750503"/>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D0DE110A-2747-439E-932C-9C8F43B4ECF1}"/>
                </a:ext>
              </a:extLst>
            </p:cNvPr>
            <p:cNvSpPr/>
            <p:nvPr/>
          </p:nvSpPr>
          <p:spPr>
            <a:xfrm>
              <a:off x="1483004" y="2115364"/>
              <a:ext cx="634495" cy="748949"/>
            </a:xfrm>
            <a:custGeom>
              <a:avLst/>
              <a:gdLst>
                <a:gd name="connsiteX0" fmla="*/ 634495 w 634495"/>
                <a:gd name="connsiteY0" fmla="*/ 748949 h 748949"/>
                <a:gd name="connsiteX1" fmla="*/ 634495 w 634495"/>
                <a:gd name="connsiteY1" fmla="*/ 0 h 748949"/>
                <a:gd name="connsiteX2" fmla="*/ 0 w 634495"/>
                <a:gd name="connsiteY2" fmla="*/ 383937 h 748949"/>
              </a:gdLst>
              <a:ahLst/>
              <a:cxnLst>
                <a:cxn ang="0">
                  <a:pos x="connsiteX0" y="connsiteY0"/>
                </a:cxn>
                <a:cxn ang="0">
                  <a:pos x="connsiteX1" y="connsiteY1"/>
                </a:cxn>
                <a:cxn ang="0">
                  <a:pos x="connsiteX2" y="connsiteY2"/>
                </a:cxn>
              </a:cxnLst>
              <a:rect l="l" t="t" r="r" b="b"/>
              <a:pathLst>
                <a:path w="634495" h="748949">
                  <a:moveTo>
                    <a:pt x="634495" y="748949"/>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47A94F97-A021-4BF9-B6F7-56A603ECF8D3}"/>
                </a:ext>
              </a:extLst>
            </p:cNvPr>
            <p:cNvSpPr/>
            <p:nvPr/>
          </p:nvSpPr>
          <p:spPr>
            <a:xfrm>
              <a:off x="1483004" y="1366263"/>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3"/>
            </a:solidFill>
            <a:ln w="15134"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EC5054F5-72A7-4DDB-87A9-C96DD9C2E6A3}"/>
                </a:ext>
              </a:extLst>
            </p:cNvPr>
            <p:cNvSpPr/>
            <p:nvPr/>
          </p:nvSpPr>
          <p:spPr>
            <a:xfrm>
              <a:off x="1483004" y="617162"/>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10288FF9-5263-442A-8604-E4BE7C33CBB5}"/>
                </a:ext>
              </a:extLst>
            </p:cNvPr>
            <p:cNvSpPr/>
            <p:nvPr/>
          </p:nvSpPr>
          <p:spPr>
            <a:xfrm>
              <a:off x="1483004" y="-13193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3EF3E059-06E4-4677-85D1-B419534D1CB4}"/>
                </a:ext>
              </a:extLst>
            </p:cNvPr>
            <p:cNvSpPr/>
            <p:nvPr/>
          </p:nvSpPr>
          <p:spPr>
            <a:xfrm>
              <a:off x="1483004" y="-88103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E69C5F46-8075-4E7F-8602-6A7057305581}"/>
                </a:ext>
              </a:extLst>
            </p:cNvPr>
            <p:cNvSpPr/>
            <p:nvPr/>
          </p:nvSpPr>
          <p:spPr>
            <a:xfrm>
              <a:off x="2117499" y="-131332"/>
              <a:ext cx="634494" cy="749100"/>
            </a:xfrm>
            <a:custGeom>
              <a:avLst/>
              <a:gdLst>
                <a:gd name="connsiteX0" fmla="*/ 0 w 634494"/>
                <a:gd name="connsiteY0" fmla="*/ 0 h 749100"/>
                <a:gd name="connsiteX1" fmla="*/ 0 w 634494"/>
                <a:gd name="connsiteY1" fmla="*/ 749101 h 749100"/>
                <a:gd name="connsiteX2" fmla="*/ 634495 w 634494"/>
                <a:gd name="connsiteY2" fmla="*/ 365012 h 749100"/>
              </a:gdLst>
              <a:ahLst/>
              <a:cxnLst>
                <a:cxn ang="0">
                  <a:pos x="connsiteX0" y="connsiteY0"/>
                </a:cxn>
                <a:cxn ang="0">
                  <a:pos x="connsiteX1" y="connsiteY1"/>
                </a:cxn>
                <a:cxn ang="0">
                  <a:pos x="connsiteX2" y="connsiteY2"/>
                </a:cxn>
              </a:cxnLst>
              <a:rect l="l" t="t" r="r" b="b"/>
              <a:pathLst>
                <a:path w="634494" h="749100">
                  <a:moveTo>
                    <a:pt x="0" y="0"/>
                  </a:moveTo>
                  <a:lnTo>
                    <a:pt x="0" y="749101"/>
                  </a:lnTo>
                  <a:lnTo>
                    <a:pt x="634495" y="365012"/>
                  </a:lnTo>
                  <a:close/>
                </a:path>
              </a:pathLst>
            </a:custGeom>
            <a:solidFill>
              <a:schemeClr val="accent4"/>
            </a:solidFill>
            <a:ln w="15134"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4D085D10-61F5-4BFD-9F2D-FE34C9D90857}"/>
                </a:ext>
              </a:extLst>
            </p:cNvPr>
            <p:cNvSpPr/>
            <p:nvPr/>
          </p:nvSpPr>
          <p:spPr>
            <a:xfrm>
              <a:off x="2117499" y="233679"/>
              <a:ext cx="634494" cy="749100"/>
            </a:xfrm>
            <a:custGeom>
              <a:avLst/>
              <a:gdLst>
                <a:gd name="connsiteX0" fmla="*/ 634495 w 634494"/>
                <a:gd name="connsiteY0" fmla="*/ 749101 h 749100"/>
                <a:gd name="connsiteX1" fmla="*/ 634495 w 634494"/>
                <a:gd name="connsiteY1" fmla="*/ 0 h 749100"/>
                <a:gd name="connsiteX2" fmla="*/ 0 w 634494"/>
                <a:gd name="connsiteY2" fmla="*/ 383937 h 749100"/>
              </a:gdLst>
              <a:ahLst/>
              <a:cxnLst>
                <a:cxn ang="0">
                  <a:pos x="connsiteX0" y="connsiteY0"/>
                </a:cxn>
                <a:cxn ang="0">
                  <a:pos x="connsiteX1" y="connsiteY1"/>
                </a:cxn>
                <a:cxn ang="0">
                  <a:pos x="connsiteX2" y="connsiteY2"/>
                </a:cxn>
              </a:cxnLst>
              <a:rect l="l" t="t" r="r" b="b"/>
              <a:pathLst>
                <a:path w="634494"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2BAE4051-C5CD-4F0E-9AEF-308BBCDC4717}"/>
                </a:ext>
              </a:extLst>
            </p:cNvPr>
            <p:cNvSpPr/>
            <p:nvPr/>
          </p:nvSpPr>
          <p:spPr>
            <a:xfrm>
              <a:off x="2117499" y="-515420"/>
              <a:ext cx="634494" cy="749100"/>
            </a:xfrm>
            <a:custGeom>
              <a:avLst/>
              <a:gdLst>
                <a:gd name="connsiteX0" fmla="*/ 634495 w 634494"/>
                <a:gd name="connsiteY0" fmla="*/ 749101 h 749100"/>
                <a:gd name="connsiteX1" fmla="*/ 634495 w 634494"/>
                <a:gd name="connsiteY1" fmla="*/ 0 h 749100"/>
                <a:gd name="connsiteX2" fmla="*/ 0 w 634494"/>
                <a:gd name="connsiteY2" fmla="*/ 383937 h 749100"/>
              </a:gdLst>
              <a:ahLst/>
              <a:cxnLst>
                <a:cxn ang="0">
                  <a:pos x="connsiteX0" y="connsiteY0"/>
                </a:cxn>
                <a:cxn ang="0">
                  <a:pos x="connsiteX1" y="connsiteY1"/>
                </a:cxn>
                <a:cxn ang="0">
                  <a:pos x="connsiteX2" y="connsiteY2"/>
                </a:cxn>
              </a:cxnLst>
              <a:rect l="l" t="t" r="r" b="b"/>
              <a:pathLst>
                <a:path w="634494" h="749100">
                  <a:moveTo>
                    <a:pt x="634495" y="749101"/>
                  </a:moveTo>
                  <a:lnTo>
                    <a:pt x="634495" y="0"/>
                  </a:lnTo>
                  <a:lnTo>
                    <a:pt x="0" y="383937"/>
                  </a:lnTo>
                  <a:close/>
                </a:path>
              </a:pathLst>
            </a:custGeom>
            <a:solidFill>
              <a:schemeClr val="accent3"/>
            </a:solidFill>
            <a:ln w="15134" cap="flat">
              <a:no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B4CCD10A-B539-4EFF-94AF-5E3F64780A4E}"/>
                </a:ext>
              </a:extLst>
            </p:cNvPr>
            <p:cNvSpPr/>
            <p:nvPr/>
          </p:nvSpPr>
          <p:spPr>
            <a:xfrm>
              <a:off x="2752448" y="-51405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3"/>
            </a:solidFill>
            <a:ln w="15134" cap="flat">
              <a:noFill/>
              <a:prstDash val="solid"/>
              <a:miter/>
            </a:ln>
          </p:spPr>
          <p:txBody>
            <a:bodyPr rtlCol="0" anchor="ctr"/>
            <a:lstStyle/>
            <a:p>
              <a:endParaRPr lang="zh-CN" altLang="en-US"/>
            </a:p>
          </p:txBody>
        </p:sp>
        <p:sp>
          <p:nvSpPr>
            <p:cNvPr id="56" name="任意多边形: 形状 55">
              <a:extLst>
                <a:ext uri="{FF2B5EF4-FFF2-40B4-BE49-F238E27FC236}">
                  <a16:creationId xmlns:a16="http://schemas.microsoft.com/office/drawing/2014/main" id="{65BFEEFA-2780-415E-9485-92AB35F12CAB}"/>
                </a:ext>
              </a:extLst>
            </p:cNvPr>
            <p:cNvSpPr/>
            <p:nvPr/>
          </p:nvSpPr>
          <p:spPr>
            <a:xfrm>
              <a:off x="2752448" y="23504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BB963316-EEBD-4ADC-B064-A240B0D2E189}"/>
                </a:ext>
              </a:extLst>
            </p:cNvPr>
            <p:cNvSpPr/>
            <p:nvPr/>
          </p:nvSpPr>
          <p:spPr>
            <a:xfrm>
              <a:off x="2752448" y="1619849"/>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1"/>
            </a:solidFill>
            <a:ln w="15134"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EF7C95F9-40C8-4897-9DDC-51BD84365139}"/>
                </a:ext>
              </a:extLst>
            </p:cNvPr>
            <p:cNvSpPr/>
            <p:nvPr/>
          </p:nvSpPr>
          <p:spPr>
            <a:xfrm>
              <a:off x="2752448" y="-149197"/>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75789BF2-7606-4656-B663-3C383016123C}"/>
                </a:ext>
              </a:extLst>
            </p:cNvPr>
            <p:cNvSpPr/>
            <p:nvPr/>
          </p:nvSpPr>
          <p:spPr>
            <a:xfrm>
              <a:off x="2752448" y="-89829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163EE913-5540-42B0-B668-4FB5F2D81647}"/>
                </a:ext>
              </a:extLst>
            </p:cNvPr>
            <p:cNvSpPr/>
            <p:nvPr/>
          </p:nvSpPr>
          <p:spPr>
            <a:xfrm>
              <a:off x="3386943" y="-131332"/>
              <a:ext cx="634495" cy="749100"/>
            </a:xfrm>
            <a:custGeom>
              <a:avLst/>
              <a:gdLst>
                <a:gd name="connsiteX0" fmla="*/ 0 w 634495"/>
                <a:gd name="connsiteY0" fmla="*/ 0 h 749100"/>
                <a:gd name="connsiteX1" fmla="*/ 0 w 634495"/>
                <a:gd name="connsiteY1" fmla="*/ 749101 h 749100"/>
                <a:gd name="connsiteX2" fmla="*/ 634495 w 634495"/>
                <a:gd name="connsiteY2" fmla="*/ 365012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012"/>
                  </a:lnTo>
                  <a:close/>
                </a:path>
              </a:pathLst>
            </a:custGeom>
            <a:solidFill>
              <a:schemeClr val="accent1"/>
            </a:solidFill>
            <a:ln w="15134"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4963F0CD-FC49-46B6-BA5A-C10BCBBC3243}"/>
                </a:ext>
              </a:extLst>
            </p:cNvPr>
            <p:cNvSpPr/>
            <p:nvPr/>
          </p:nvSpPr>
          <p:spPr>
            <a:xfrm>
              <a:off x="3386943" y="233679"/>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EFF8FC"/>
            </a:solidFill>
            <a:ln w="15134"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8776CB9D-9FC7-44D6-9780-09E8C4E86703}"/>
                </a:ext>
              </a:extLst>
            </p:cNvPr>
            <p:cNvSpPr/>
            <p:nvPr/>
          </p:nvSpPr>
          <p:spPr>
            <a:xfrm>
              <a:off x="3386943" y="-515420"/>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59018925-6E3E-4BB7-AFF4-C3DD2A637CED}"/>
                </a:ext>
              </a:extLst>
            </p:cNvPr>
            <p:cNvSpPr/>
            <p:nvPr/>
          </p:nvSpPr>
          <p:spPr>
            <a:xfrm>
              <a:off x="4021893" y="-514058"/>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chemeClr val="accent2"/>
            </a:solidFill>
            <a:ln w="15134"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90FAA80B-7573-47C4-82B8-87C81636A0FA}"/>
                </a:ext>
              </a:extLst>
            </p:cNvPr>
            <p:cNvSpPr/>
            <p:nvPr/>
          </p:nvSpPr>
          <p:spPr>
            <a:xfrm>
              <a:off x="4021893" y="235042"/>
              <a:ext cx="634495" cy="749100"/>
            </a:xfrm>
            <a:custGeom>
              <a:avLst/>
              <a:gdLst>
                <a:gd name="connsiteX0" fmla="*/ 0 w 634495"/>
                <a:gd name="connsiteY0" fmla="*/ 0 h 749100"/>
                <a:gd name="connsiteX1" fmla="*/ 0 w 634495"/>
                <a:gd name="connsiteY1" fmla="*/ 749101 h 749100"/>
                <a:gd name="connsiteX2" fmla="*/ 634495 w 634495"/>
                <a:gd name="connsiteY2" fmla="*/ 365164 h 749100"/>
              </a:gdLst>
              <a:ahLst/>
              <a:cxnLst>
                <a:cxn ang="0">
                  <a:pos x="connsiteX0" y="connsiteY0"/>
                </a:cxn>
                <a:cxn ang="0">
                  <a:pos x="connsiteX1" y="connsiteY1"/>
                </a:cxn>
                <a:cxn ang="0">
                  <a:pos x="connsiteX2" y="connsiteY2"/>
                </a:cxn>
              </a:cxnLst>
              <a:rect l="l" t="t" r="r" b="b"/>
              <a:pathLst>
                <a:path w="634495" h="749100">
                  <a:moveTo>
                    <a:pt x="0" y="0"/>
                  </a:moveTo>
                  <a:lnTo>
                    <a:pt x="0" y="749101"/>
                  </a:lnTo>
                  <a:lnTo>
                    <a:pt x="634495" y="365164"/>
                  </a:lnTo>
                  <a:close/>
                </a:path>
              </a:pathLst>
            </a:custGeom>
            <a:solidFill>
              <a:srgbClr val="EFF8FC"/>
            </a:solidFill>
            <a:ln w="15134"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518C2F8F-8BFA-4F88-A441-0171FDFA36F1}"/>
                </a:ext>
              </a:extLst>
            </p:cNvPr>
            <p:cNvSpPr/>
            <p:nvPr/>
          </p:nvSpPr>
          <p:spPr>
            <a:xfrm>
              <a:off x="4021893" y="-149197"/>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chemeClr val="accent4"/>
            </a:solidFill>
            <a:ln w="15134"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A4A7B9AB-E56C-4CD7-B4EF-39636BE69F93}"/>
                </a:ext>
              </a:extLst>
            </p:cNvPr>
            <p:cNvSpPr/>
            <p:nvPr/>
          </p:nvSpPr>
          <p:spPr>
            <a:xfrm>
              <a:off x="4021893" y="-898298"/>
              <a:ext cx="634495" cy="749100"/>
            </a:xfrm>
            <a:custGeom>
              <a:avLst/>
              <a:gdLst>
                <a:gd name="connsiteX0" fmla="*/ 634495 w 634495"/>
                <a:gd name="connsiteY0" fmla="*/ 749101 h 749100"/>
                <a:gd name="connsiteX1" fmla="*/ 634495 w 634495"/>
                <a:gd name="connsiteY1" fmla="*/ 0 h 749100"/>
                <a:gd name="connsiteX2" fmla="*/ 0 w 634495"/>
                <a:gd name="connsiteY2" fmla="*/ 383937 h 749100"/>
              </a:gdLst>
              <a:ahLst/>
              <a:cxnLst>
                <a:cxn ang="0">
                  <a:pos x="connsiteX0" y="connsiteY0"/>
                </a:cxn>
                <a:cxn ang="0">
                  <a:pos x="connsiteX1" y="connsiteY1"/>
                </a:cxn>
                <a:cxn ang="0">
                  <a:pos x="connsiteX2" y="connsiteY2"/>
                </a:cxn>
              </a:cxnLst>
              <a:rect l="l" t="t" r="r" b="b"/>
              <a:pathLst>
                <a:path w="634495" h="749100">
                  <a:moveTo>
                    <a:pt x="634495" y="749101"/>
                  </a:moveTo>
                  <a:lnTo>
                    <a:pt x="634495" y="0"/>
                  </a:lnTo>
                  <a:lnTo>
                    <a:pt x="0" y="383937"/>
                  </a:lnTo>
                  <a:close/>
                </a:path>
              </a:pathLst>
            </a:custGeom>
            <a:solidFill>
              <a:srgbClr val="C8E7F1"/>
            </a:solidFill>
            <a:ln w="15134"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err="1"/>
              <a:t>数据来源</a:t>
            </a:r>
            <a:r>
              <a:rPr lang="zh-CN" altLang="en-US" dirty="0"/>
              <a:t>：</a:t>
            </a:r>
            <a:endParaRPr lang="en-US" dirty="0"/>
          </a:p>
        </p:txBody>
      </p:sp>
      <p:sp>
        <p:nvSpPr>
          <p:cNvPr id="5" name="Slide Number Placeholder 4"/>
          <p:cNvSpPr>
            <a:spLocks noGrp="1"/>
          </p:cNvSpPr>
          <p:nvPr>
            <p:ph type="sldNum" sz="quarter" idx="12"/>
          </p:nvPr>
        </p:nvSpPr>
        <p:spPr/>
        <p:txBody>
          <a:bodyPr/>
          <a:lstStyle/>
          <a:p>
            <a:fld id="{C8BB1146-E542-4D4E-B8E9-6919A11DDD48}" type="slidenum">
              <a:rPr lang="en-US" smtClean="0"/>
              <a:t>‹#›</a:t>
            </a:fld>
            <a:endParaRPr lang="en-US"/>
          </a:p>
        </p:txBody>
      </p:sp>
      <p:sp>
        <p:nvSpPr>
          <p:cNvPr id="6" name="内容占位符 7"/>
          <p:cNvSpPr>
            <a:spLocks noGrp="1"/>
          </p:cNvSpPr>
          <p:nvPr>
            <p:ph sz="quarter" idx="13"/>
          </p:nvPr>
        </p:nvSpPr>
        <p:spPr>
          <a:xfrm>
            <a:off x="660399" y="1130300"/>
            <a:ext cx="5341816" cy="5003800"/>
          </a:xfrm>
        </p:spPr>
        <p:txBody>
          <a:bodyPr/>
          <a:lstStyle>
            <a:lvl1pPr marL="0" indent="0">
              <a:lnSpc>
                <a:spcPct val="15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kumimoji="1" lang="zh-CN" altLang="en-US" dirty="0"/>
              <a:t>单击此处编辑母版文本样式</a:t>
            </a:r>
          </a:p>
        </p:txBody>
      </p:sp>
      <p:sp>
        <p:nvSpPr>
          <p:cNvPr id="7" name="图片占位符 2"/>
          <p:cNvSpPr>
            <a:spLocks noGrp="1"/>
          </p:cNvSpPr>
          <p:nvPr>
            <p:ph type="pic" sz="quarter" idx="14"/>
          </p:nvPr>
        </p:nvSpPr>
        <p:spPr>
          <a:xfrm>
            <a:off x="6188197" y="1491151"/>
            <a:ext cx="5332290" cy="4646125"/>
          </a:xfrm>
        </p:spPr>
        <p:txBody>
          <a:bodyPr/>
          <a:lstStyle>
            <a:lvl1pPr marL="0" indent="0">
              <a:buNone/>
              <a:defRPr/>
            </a:lvl1pPr>
          </a:lstStyle>
          <a:p>
            <a:endParaRPr kumimoji="1" lang="zh-CN" altLang="en-US" dirty="0"/>
          </a:p>
        </p:txBody>
      </p:sp>
      <p:sp>
        <p:nvSpPr>
          <p:cNvPr id="3" name="文本占位符 8"/>
          <p:cNvSpPr>
            <a:spLocks noGrp="1"/>
          </p:cNvSpPr>
          <p:nvPr>
            <p:ph type="body" sz="quarter" idx="15" hasCustomPrompt="1"/>
          </p:nvPr>
        </p:nvSpPr>
        <p:spPr>
          <a:xfrm>
            <a:off x="6188196" y="1149350"/>
            <a:ext cx="5332291" cy="360000"/>
          </a:xfrm>
          <a:solidFill>
            <a:schemeClr val="accent5"/>
          </a:solidFill>
        </p:spPr>
        <p:txBody>
          <a:bodyPr anchor="ctr">
            <a:noAutofit/>
          </a:bodyPr>
          <a:lstStyle>
            <a:lvl1pPr marL="0" indent="0">
              <a:lnSpc>
                <a:spcPct val="100000"/>
              </a:lnSpc>
              <a:buNone/>
              <a:defRPr sz="1400" b="1">
                <a:solidFill>
                  <a:schemeClr val="bg1"/>
                </a:solidFill>
              </a:defRPr>
            </a:lvl1pPr>
          </a:lstStyle>
          <a:p>
            <a:pPr lvl="0"/>
            <a:r>
              <a:rPr kumimoji="1" lang="zh-CN" altLang="en-US" dirty="0"/>
              <a:t>图表：</a:t>
            </a:r>
          </a:p>
        </p:txBody>
      </p:sp>
    </p:spTree>
    <p:extLst>
      <p:ext uri="{BB962C8B-B14F-4D97-AF65-F5344CB8AC3E}">
        <p14:creationId xmlns:p14="http://schemas.microsoft.com/office/powerpoint/2010/main" val="216948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accent1">
            <a:lumMod val="50000"/>
          </a:schemeClr>
        </a:solidFill>
        <a:effectLst/>
      </p:bgPr>
    </p:bg>
    <p:spTree>
      <p:nvGrpSpPr>
        <p:cNvPr id="1" name=""/>
        <p:cNvGrpSpPr/>
        <p:nvPr/>
      </p:nvGrpSpPr>
      <p:grpSpPr>
        <a:xfrm>
          <a:off x="0" y="0"/>
          <a:ext cx="0" cy="0"/>
          <a:chOff x="0" y="0"/>
          <a:chExt cx="0" cy="0"/>
        </a:xfrm>
      </p:grpSpPr>
      <p:sp>
        <p:nvSpPr>
          <p:cNvPr id="4" name="矩形 3"/>
          <p:cNvSpPr/>
          <p:nvPr/>
        </p:nvSpPr>
        <p:spPr>
          <a:xfrm>
            <a:off x="0" y="1"/>
            <a:ext cx="12192000" cy="6857999"/>
          </a:xfrm>
          <a:prstGeom prst="rect">
            <a:avLst/>
          </a:prstGeom>
          <a:blipFill>
            <a:blip r:embed="rId2">
              <a:alphaModFix amt="8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ctrTitle" hasCustomPrompt="1"/>
          </p:nvPr>
        </p:nvSpPr>
        <p:spPr>
          <a:xfrm>
            <a:off x="660400" y="1130300"/>
            <a:ext cx="10858500" cy="2251693"/>
          </a:xfrm>
        </p:spPr>
        <p:txBody>
          <a:bodyPr anchor="b">
            <a:normAutofit/>
          </a:bodyPr>
          <a:lstStyle>
            <a:lvl1pPr algn="ctr">
              <a:defRPr sz="6000"/>
            </a:lvl1pPr>
          </a:lstStyle>
          <a:p>
            <a:pPr lvl="0"/>
            <a:r>
              <a:rPr lang="en-US"/>
              <a:t>Click to add title</a:t>
            </a:r>
          </a:p>
        </p:txBody>
      </p:sp>
      <p:sp>
        <p:nvSpPr>
          <p:cNvPr id="3" name="副标题 2"/>
          <p:cNvSpPr>
            <a:spLocks noGrp="1"/>
          </p:cNvSpPr>
          <p:nvPr>
            <p:ph type="subTitle" idx="1" hasCustomPrompt="1"/>
          </p:nvPr>
        </p:nvSpPr>
        <p:spPr>
          <a:xfrm>
            <a:off x="660400" y="3975480"/>
            <a:ext cx="10858500" cy="50870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add subtitle</a:t>
            </a:r>
          </a:p>
        </p:txBody>
      </p:sp>
      <p:sp>
        <p:nvSpPr>
          <p:cNvPr id="6" name="文本占位符 5"/>
          <p:cNvSpPr>
            <a:spLocks noGrp="1"/>
          </p:cNvSpPr>
          <p:nvPr>
            <p:ph type="body" sz="quarter" idx="13" hasCustomPrompt="1"/>
          </p:nvPr>
        </p:nvSpPr>
        <p:spPr>
          <a:xfrm>
            <a:off x="7001013" y="5859780"/>
            <a:ext cx="4517887" cy="274320"/>
          </a:xfrm>
        </p:spPr>
        <p:txBody>
          <a:bodyPr anchor="ctr">
            <a:normAutofit/>
          </a:bodyPr>
          <a:lstStyle>
            <a:lvl1pPr marL="0" indent="0" algn="r">
              <a:lnSpc>
                <a:spcPct val="100000"/>
              </a:lnSpc>
              <a:buNone/>
              <a:defRPr sz="1200">
                <a:solidFill>
                  <a:schemeClr val="tx1"/>
                </a:solidFill>
              </a:defRPr>
            </a:lvl1pPr>
          </a:lstStyle>
          <a:p>
            <a:pPr lvl="0"/>
            <a:r>
              <a:rPr lang="en-US"/>
              <a:t>Presenter name</a:t>
            </a:r>
          </a:p>
        </p:txBody>
      </p:sp>
      <p:sp>
        <p:nvSpPr>
          <p:cNvPr id="5" name="文本占位符 4"/>
          <p:cNvSpPr>
            <a:spLocks noGrp="1"/>
          </p:cNvSpPr>
          <p:nvPr>
            <p:ph type="body" sz="quarter" idx="14" hasCustomPrompt="1"/>
          </p:nvPr>
        </p:nvSpPr>
        <p:spPr>
          <a:xfrm>
            <a:off x="660398" y="5859780"/>
            <a:ext cx="4517887" cy="274320"/>
          </a:xfrm>
        </p:spPr>
        <p:txBody>
          <a:bodyPr anchor="ctr">
            <a:normAutofit/>
          </a:bodyPr>
          <a:lstStyle>
            <a:lvl1pPr marL="0" indent="0" algn="l">
              <a:lnSpc>
                <a:spcPct val="100000"/>
              </a:lnSpc>
              <a:buNone/>
              <a:defRPr sz="1200">
                <a:solidFill>
                  <a:schemeClr val="tx1"/>
                </a:solidFill>
              </a:defRPr>
            </a:lvl1pPr>
          </a:lstStyle>
          <a:p>
            <a:pPr lvl="0"/>
            <a:r>
              <a:rPr lang="en-US"/>
              <a:t>www.officeplus.cn</a:t>
            </a:r>
          </a:p>
        </p:txBody>
      </p:sp>
    </p:spTree>
    <p:extLst>
      <p:ext uri="{BB962C8B-B14F-4D97-AF65-F5344CB8AC3E}">
        <p14:creationId xmlns:p14="http://schemas.microsoft.com/office/powerpoint/2010/main" val="268537381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7">
            <a:extLst>
              <a:ext uri="{FF2B5EF4-FFF2-40B4-BE49-F238E27FC236}">
                <a16:creationId xmlns:a16="http://schemas.microsoft.com/office/drawing/2014/main" id="{04388434-9949-479C-A9C3-67A953F6A939}"/>
              </a:ext>
            </a:extLst>
          </p:cNvPr>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t>2025/10/23</a:t>
            </a:fld>
            <a:endParaRPr lang="zh-CN" altLang="en-US"/>
          </a:p>
        </p:txBody>
      </p:sp>
      <p:sp>
        <p:nvSpPr>
          <p:cNvPr id="9" name="页脚占位符 8">
            <a:extLst>
              <a:ext uri="{FF2B5EF4-FFF2-40B4-BE49-F238E27FC236}">
                <a16:creationId xmlns:a16="http://schemas.microsoft.com/office/drawing/2014/main" id="{50A5656E-7A33-4865-A262-1F96263BAA16}"/>
              </a:ext>
            </a:extLst>
          </p:cNvPr>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OfficePLUS</a:t>
            </a:r>
            <a:endParaRPr lang="zh-CN" altLang="en-US" dirty="0"/>
          </a:p>
        </p:txBody>
      </p:sp>
      <p:sp>
        <p:nvSpPr>
          <p:cNvPr id="10" name="灯片编号占位符 9">
            <a:extLst>
              <a:ext uri="{FF2B5EF4-FFF2-40B4-BE49-F238E27FC236}">
                <a16:creationId xmlns:a16="http://schemas.microsoft.com/office/drawing/2014/main" id="{5BF52F79-380E-4278-8B67-588AFE5840F9}"/>
              </a:ext>
            </a:extLst>
          </p:cNvPr>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9" r:id="rId3"/>
    <p:sldLayoutId id="2147483662" r:id="rId4"/>
    <p:sldLayoutId id="2147483655" r:id="rId5"/>
    <p:sldLayoutId id="2147483661" r:id="rId6"/>
    <p:sldLayoutId id="2147483670" r:id="rId7"/>
    <p:sldLayoutId id="2147483672" r:id="rId8"/>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userDrawn="1">
          <p15:clr>
            <a:srgbClr val="F26B43"/>
          </p15:clr>
        </p15:guide>
        <p15:guide id="2" pos="7257" userDrawn="1">
          <p15:clr>
            <a:srgbClr val="F26B43"/>
          </p15:clr>
        </p15:guide>
        <p15:guide id="3" orient="horz" pos="648" userDrawn="1">
          <p15:clr>
            <a:srgbClr val="F26B43"/>
          </p15:clr>
        </p15:guide>
        <p15:guide id="4" orient="horz" pos="712" userDrawn="1">
          <p15:clr>
            <a:srgbClr val="F26B43"/>
          </p15:clr>
        </p15:guide>
        <p15:guide id="5" orient="horz" pos="3931" userDrawn="1">
          <p15:clr>
            <a:srgbClr val="F26B43"/>
          </p15:clr>
        </p15:guide>
        <p15:guide id="6" orient="horz" pos="38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2C29581-8E49-3187-0831-CA722CECBF42}"/>
              </a:ext>
            </a:extLst>
          </p:cNvPr>
          <p:cNvSpPr>
            <a:spLocks noGrp="1"/>
          </p:cNvSpPr>
          <p:nvPr>
            <p:ph type="ctrTitle"/>
          </p:nvPr>
        </p:nvSpPr>
        <p:spPr>
          <a:xfrm>
            <a:off x="558800" y="1202707"/>
            <a:ext cx="10858500" cy="2251693"/>
          </a:xfrm>
        </p:spPr>
        <p:txBody>
          <a:bodyPr>
            <a:noAutofit/>
          </a:bodyPr>
          <a:lstStyle/>
          <a:p>
            <a:pPr lvl="0"/>
            <a:r>
              <a:rPr lang="zh-CN" altLang="en-US" sz="5400" dirty="0"/>
              <a:t>国企经理层履职全指南</a:t>
            </a:r>
            <a:br>
              <a:rPr lang="en-US" altLang="zh-CN" sz="3200" dirty="0"/>
            </a:br>
            <a:br>
              <a:rPr lang="en-US" altLang="zh-CN" sz="3200" dirty="0"/>
            </a:br>
            <a:r>
              <a:rPr lang="en-US" altLang="zh-CN" sz="3200" dirty="0"/>
              <a:t>《</a:t>
            </a:r>
            <a:r>
              <a:rPr lang="zh-CN" altLang="en-US" sz="3200" dirty="0"/>
              <a:t>国有企业总经理与经理层工作手册</a:t>
            </a:r>
            <a:r>
              <a:rPr lang="en-US" altLang="zh-CN" sz="3200" dirty="0"/>
              <a:t>》</a:t>
            </a:r>
            <a:r>
              <a:rPr lang="zh-CN" altLang="en-US" sz="3200" dirty="0"/>
              <a:t>线上发布</a:t>
            </a:r>
            <a:endParaRPr lang="en-US" sz="3200" dirty="0">
              <a:latin typeface="Arial" panose="020B0604020202020204" pitchFamily="34" charset="0"/>
              <a:ea typeface="微软雅黑" panose="020B0503020204020204" pitchFamily="34" charset="-122"/>
            </a:endParaRPr>
          </a:p>
        </p:txBody>
      </p:sp>
      <p:sp>
        <p:nvSpPr>
          <p:cNvPr id="11" name="副标题 10">
            <a:extLst>
              <a:ext uri="{FF2B5EF4-FFF2-40B4-BE49-F238E27FC236}">
                <a16:creationId xmlns:a16="http://schemas.microsoft.com/office/drawing/2014/main" id="{5129B0D0-296E-4E17-8D50-FB4EE8C5F707}"/>
              </a:ext>
            </a:extLst>
          </p:cNvPr>
          <p:cNvSpPr>
            <a:spLocks noGrp="1"/>
          </p:cNvSpPr>
          <p:nvPr>
            <p:ph type="subTitle" idx="1"/>
          </p:nvPr>
        </p:nvSpPr>
        <p:spPr>
          <a:xfrm>
            <a:off x="666750" y="6176814"/>
            <a:ext cx="10858500" cy="508703"/>
          </a:xfrm>
        </p:spPr>
        <p:txBody>
          <a:bodyPr/>
          <a:lstStyle/>
          <a:p>
            <a:r>
              <a:rPr lang="zh-CN" altLang="en-US" b="1" dirty="0"/>
              <a:t>知风云数据</a:t>
            </a:r>
            <a:r>
              <a:rPr lang="en-US" altLang="zh-CN" b="1" dirty="0"/>
              <a:t>&amp;</a:t>
            </a:r>
            <a:r>
              <a:rPr lang="zh-CN" altLang="en-US" b="1" dirty="0"/>
              <a:t>知本咨询</a:t>
            </a:r>
          </a:p>
        </p:txBody>
      </p:sp>
    </p:spTree>
    <p:extLst>
      <p:ext uri="{BB962C8B-B14F-4D97-AF65-F5344CB8AC3E}">
        <p14:creationId xmlns:p14="http://schemas.microsoft.com/office/powerpoint/2010/main" val="1993112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7DF02-DF4B-89A7-8A42-8FBC2A5591C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CB71ABD-85A7-DF20-632A-603982F536BE}"/>
              </a:ext>
            </a:extLst>
          </p:cNvPr>
          <p:cNvSpPr>
            <a:spLocks noGrp="1"/>
          </p:cNvSpPr>
          <p:nvPr>
            <p:ph type="title"/>
          </p:nvPr>
        </p:nvSpPr>
        <p:spPr/>
        <p:txBody>
          <a:bodyPr/>
          <a:lstStyle/>
          <a:p>
            <a:r>
              <a:rPr lang="zh-CN" altLang="en-US" dirty="0"/>
              <a:t>经理层权责边界：四维平衡中找准定位</a:t>
            </a:r>
          </a:p>
        </p:txBody>
      </p:sp>
      <p:sp>
        <p:nvSpPr>
          <p:cNvPr id="4" name="灯片编号占位符 3">
            <a:extLst>
              <a:ext uri="{FF2B5EF4-FFF2-40B4-BE49-F238E27FC236}">
                <a16:creationId xmlns:a16="http://schemas.microsoft.com/office/drawing/2014/main" id="{721C42EC-969A-0233-CAB4-CA7B77FB6D93}"/>
              </a:ext>
            </a:extLst>
          </p:cNvPr>
          <p:cNvSpPr>
            <a:spLocks noGrp="1"/>
          </p:cNvSpPr>
          <p:nvPr>
            <p:ph type="sldNum" sz="quarter" idx="12"/>
          </p:nvPr>
        </p:nvSpPr>
        <p:spPr/>
        <p:txBody>
          <a:bodyPr/>
          <a:lstStyle/>
          <a:p>
            <a:fld id="{5DD3DB80-B894-403A-B48E-6FDC1A72010E}" type="slidenum">
              <a:rPr lang="zh-CN" altLang="en-US" smtClean="0"/>
              <a:pPr/>
              <a:t>10</a:t>
            </a:fld>
            <a:endParaRPr lang="zh-CN" altLang="en-US"/>
          </a:p>
        </p:txBody>
      </p:sp>
      <p:grpSp>
        <p:nvGrpSpPr>
          <p:cNvPr id="3" name="组合 2">
            <a:extLst>
              <a:ext uri="{FF2B5EF4-FFF2-40B4-BE49-F238E27FC236}">
                <a16:creationId xmlns:a16="http://schemas.microsoft.com/office/drawing/2014/main" id="{686662D0-39E6-BB2F-D991-D8E04F437104}"/>
              </a:ext>
            </a:extLst>
          </p:cNvPr>
          <p:cNvGrpSpPr/>
          <p:nvPr/>
        </p:nvGrpSpPr>
        <p:grpSpPr>
          <a:xfrm>
            <a:off x="354392" y="1261967"/>
            <a:ext cx="11374090" cy="4878335"/>
            <a:chOff x="1883214" y="421507"/>
            <a:chExt cx="8770950" cy="5715160"/>
          </a:xfrm>
        </p:grpSpPr>
        <p:grpSp>
          <p:nvGrpSpPr>
            <p:cNvPr id="5" name="组合 4">
              <a:extLst>
                <a:ext uri="{FF2B5EF4-FFF2-40B4-BE49-F238E27FC236}">
                  <a16:creationId xmlns:a16="http://schemas.microsoft.com/office/drawing/2014/main" id="{F3537096-CB9E-D5BA-8051-6B4944990F63}"/>
                </a:ext>
              </a:extLst>
            </p:cNvPr>
            <p:cNvGrpSpPr/>
            <p:nvPr/>
          </p:nvGrpSpPr>
          <p:grpSpPr>
            <a:xfrm>
              <a:off x="3519139" y="421507"/>
              <a:ext cx="7135025" cy="5715160"/>
              <a:chOff x="3519139" y="421507"/>
              <a:chExt cx="7135025" cy="5715160"/>
            </a:xfrm>
          </p:grpSpPr>
          <p:sp>
            <p:nvSpPr>
              <p:cNvPr id="7" name="箭头: 下 6">
                <a:extLst>
                  <a:ext uri="{FF2B5EF4-FFF2-40B4-BE49-F238E27FC236}">
                    <a16:creationId xmlns:a16="http://schemas.microsoft.com/office/drawing/2014/main" id="{DFFE974A-59A6-2385-645B-E4F9B186F832}"/>
                  </a:ext>
                </a:extLst>
              </p:cNvPr>
              <p:cNvSpPr/>
              <p:nvPr/>
            </p:nvSpPr>
            <p:spPr>
              <a:xfrm>
                <a:off x="5492750" y="1133475"/>
                <a:ext cx="1079500" cy="4591050"/>
              </a:xfrm>
              <a:prstGeom prst="downArrow">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箭头: 右 7">
                <a:extLst>
                  <a:ext uri="{FF2B5EF4-FFF2-40B4-BE49-F238E27FC236}">
                    <a16:creationId xmlns:a16="http://schemas.microsoft.com/office/drawing/2014/main" id="{B5E2AA5F-56FB-E2D9-9701-3DE4B6C732E5}"/>
                  </a:ext>
                </a:extLst>
              </p:cNvPr>
              <p:cNvSpPr/>
              <p:nvPr/>
            </p:nvSpPr>
            <p:spPr>
              <a:xfrm>
                <a:off x="3519139" y="2581711"/>
                <a:ext cx="5499100" cy="1205161"/>
              </a:xfrm>
              <a:prstGeom prst="rightArrow">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圆角 8">
                <a:extLst>
                  <a:ext uri="{FF2B5EF4-FFF2-40B4-BE49-F238E27FC236}">
                    <a16:creationId xmlns:a16="http://schemas.microsoft.com/office/drawing/2014/main" id="{07765C78-AA13-0083-CA0A-804BFF462C43}"/>
                  </a:ext>
                </a:extLst>
              </p:cNvPr>
              <p:cNvSpPr/>
              <p:nvPr/>
            </p:nvSpPr>
            <p:spPr>
              <a:xfrm>
                <a:off x="5213350" y="1458913"/>
                <a:ext cx="1638300" cy="889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国有股东</a:t>
                </a:r>
              </a:p>
            </p:txBody>
          </p:sp>
          <p:sp>
            <p:nvSpPr>
              <p:cNvPr id="10" name="矩形: 圆角 9">
                <a:extLst>
                  <a:ext uri="{FF2B5EF4-FFF2-40B4-BE49-F238E27FC236}">
                    <a16:creationId xmlns:a16="http://schemas.microsoft.com/office/drawing/2014/main" id="{4BB10F36-DDC0-3B43-225D-71E1D3B3C0B7}"/>
                  </a:ext>
                </a:extLst>
              </p:cNvPr>
              <p:cNvSpPr/>
              <p:nvPr/>
            </p:nvSpPr>
            <p:spPr>
              <a:xfrm>
                <a:off x="3817144" y="2746375"/>
                <a:ext cx="1638300" cy="889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党委会</a:t>
                </a:r>
              </a:p>
            </p:txBody>
          </p:sp>
          <p:sp>
            <p:nvSpPr>
              <p:cNvPr id="11" name="矩形: 圆角 10">
                <a:extLst>
                  <a:ext uri="{FF2B5EF4-FFF2-40B4-BE49-F238E27FC236}">
                    <a16:creationId xmlns:a16="http://schemas.microsoft.com/office/drawing/2014/main" id="{61D5327E-7207-AB45-7A0F-C71EE44ADE8F}"/>
                  </a:ext>
                </a:extLst>
              </p:cNvPr>
              <p:cNvSpPr/>
              <p:nvPr/>
            </p:nvSpPr>
            <p:spPr>
              <a:xfrm>
                <a:off x="6609556" y="2746375"/>
                <a:ext cx="1638300" cy="889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董事会</a:t>
                </a:r>
              </a:p>
            </p:txBody>
          </p:sp>
          <p:sp>
            <p:nvSpPr>
              <p:cNvPr id="12" name="矩形: 圆角 11">
                <a:extLst>
                  <a:ext uri="{FF2B5EF4-FFF2-40B4-BE49-F238E27FC236}">
                    <a16:creationId xmlns:a16="http://schemas.microsoft.com/office/drawing/2014/main" id="{BFC674AD-63C4-1442-2E51-B9BF81D07AEA}"/>
                  </a:ext>
                </a:extLst>
              </p:cNvPr>
              <p:cNvSpPr/>
              <p:nvPr/>
            </p:nvSpPr>
            <p:spPr>
              <a:xfrm>
                <a:off x="5213350" y="4033837"/>
                <a:ext cx="1638300" cy="889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经理层</a:t>
                </a:r>
              </a:p>
            </p:txBody>
          </p:sp>
          <p:sp>
            <p:nvSpPr>
              <p:cNvPr id="13" name="文本框 12">
                <a:extLst>
                  <a:ext uri="{FF2B5EF4-FFF2-40B4-BE49-F238E27FC236}">
                    <a16:creationId xmlns:a16="http://schemas.microsoft.com/office/drawing/2014/main" id="{BDC9796C-6EF2-18B5-127F-8274F6AB7716}"/>
                  </a:ext>
                </a:extLst>
              </p:cNvPr>
              <p:cNvSpPr txBox="1"/>
              <p:nvPr/>
            </p:nvSpPr>
            <p:spPr>
              <a:xfrm>
                <a:off x="6367661" y="421507"/>
                <a:ext cx="2165350" cy="2160205"/>
              </a:xfrm>
              <a:prstGeom prst="rect">
                <a:avLst/>
              </a:prstGeom>
              <a:noFill/>
            </p:spPr>
            <p:txBody>
              <a:bodyPr wrap="square">
                <a:spAutoFit/>
              </a:bodyPr>
              <a:lstStyle/>
              <a:p>
                <a:pPr algn="ctr">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有效管控</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优管控</a:t>
                </a:r>
                <a:endParaRPr lang="en-US" altLang="zh-CN" dirty="0">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配资源</a:t>
                </a:r>
                <a:endParaRPr lang="en-US" altLang="zh-CN" dirty="0">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行职权</a:t>
                </a:r>
              </a:p>
            </p:txBody>
          </p:sp>
          <p:sp>
            <p:nvSpPr>
              <p:cNvPr id="14" name="文本框 13">
                <a:extLst>
                  <a:ext uri="{FF2B5EF4-FFF2-40B4-BE49-F238E27FC236}">
                    <a16:creationId xmlns:a16="http://schemas.microsoft.com/office/drawing/2014/main" id="{5BEE591F-4D6E-CC89-7591-5C8EEB24F500}"/>
                  </a:ext>
                </a:extLst>
              </p:cNvPr>
              <p:cNvSpPr txBox="1"/>
              <p:nvPr/>
            </p:nvSpPr>
            <p:spPr>
              <a:xfrm>
                <a:off x="3519139" y="3976462"/>
                <a:ext cx="2165350" cy="2160205"/>
              </a:xfrm>
              <a:prstGeom prst="rect">
                <a:avLst/>
              </a:prstGeom>
              <a:noFill/>
            </p:spPr>
            <p:txBody>
              <a:bodyPr wrap="square">
                <a:spAutoFit/>
              </a:bodyPr>
              <a:lstStyle/>
              <a:p>
                <a:pPr algn="ctr">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行权指挥</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谋经营</a:t>
                </a:r>
                <a:endParaRPr lang="en-US" altLang="zh-CN" dirty="0">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抓落实</a:t>
                </a:r>
                <a:endParaRPr lang="en-US" altLang="zh-CN" dirty="0">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强管理</a:t>
                </a:r>
              </a:p>
            </p:txBody>
          </p:sp>
          <p:sp>
            <p:nvSpPr>
              <p:cNvPr id="15" name="文本框 14">
                <a:extLst>
                  <a:ext uri="{FF2B5EF4-FFF2-40B4-BE49-F238E27FC236}">
                    <a16:creationId xmlns:a16="http://schemas.microsoft.com/office/drawing/2014/main" id="{72923212-E690-A38A-7904-8A31504D4328}"/>
                  </a:ext>
                </a:extLst>
              </p:cNvPr>
              <p:cNvSpPr txBox="1"/>
              <p:nvPr/>
            </p:nvSpPr>
            <p:spPr>
              <a:xfrm>
                <a:off x="8488814" y="2433750"/>
                <a:ext cx="2165350" cy="2160206"/>
              </a:xfrm>
              <a:prstGeom prst="rect">
                <a:avLst/>
              </a:prstGeom>
              <a:noFill/>
            </p:spPr>
            <p:txBody>
              <a:bodyPr wrap="square">
                <a:spAutoFit/>
              </a:bodyPr>
              <a:lstStyle/>
              <a:p>
                <a:pPr algn="ctr">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决策监督</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定战略</a:t>
                </a:r>
                <a:endParaRPr lang="en-US" altLang="zh-CN" dirty="0">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作决策</a:t>
                </a:r>
                <a:endParaRPr lang="en-US" altLang="zh-CN" dirty="0">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防风险</a:t>
                </a:r>
              </a:p>
            </p:txBody>
          </p:sp>
        </p:grpSp>
        <p:sp>
          <p:nvSpPr>
            <p:cNvPr id="6" name="文本框 5">
              <a:extLst>
                <a:ext uri="{FF2B5EF4-FFF2-40B4-BE49-F238E27FC236}">
                  <a16:creationId xmlns:a16="http://schemas.microsoft.com/office/drawing/2014/main" id="{4FCFC841-F5C6-32BA-8946-135487A324D2}"/>
                </a:ext>
              </a:extLst>
            </p:cNvPr>
            <p:cNvSpPr txBox="1"/>
            <p:nvPr/>
          </p:nvSpPr>
          <p:spPr>
            <a:xfrm>
              <a:off x="1883214" y="2279314"/>
              <a:ext cx="2165350" cy="2160206"/>
            </a:xfrm>
            <a:prstGeom prst="rect">
              <a:avLst/>
            </a:prstGeom>
            <a:noFill/>
          </p:spPr>
          <p:txBody>
            <a:bodyPr wrap="square">
              <a:spAutoFit/>
            </a:bodyPr>
            <a:lstStyle/>
            <a:p>
              <a:pPr algn="ctr">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前置研究</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把方向</a:t>
              </a:r>
              <a:endParaRPr lang="en-US" altLang="zh-CN" dirty="0">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管大局</a:t>
              </a:r>
              <a:endParaRPr lang="en-US" altLang="zh-CN" dirty="0">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保落实</a:t>
              </a:r>
              <a:endParaRPr lang="en-US" altLang="zh-CN"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91128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A2BBF-EB4C-132B-F6F0-AD446BC27F9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9EBAE48-BE9A-EC49-34FE-73EEE26F4049}"/>
              </a:ext>
            </a:extLst>
          </p:cNvPr>
          <p:cNvSpPr>
            <a:spLocks noGrp="1"/>
          </p:cNvSpPr>
          <p:nvPr>
            <p:ph type="title"/>
          </p:nvPr>
        </p:nvSpPr>
        <p:spPr/>
        <p:txBody>
          <a:bodyPr/>
          <a:lstStyle/>
          <a:p>
            <a:r>
              <a:rPr lang="zh-CN" altLang="en-US" dirty="0"/>
              <a:t>经理层与党委会、董事会的关系</a:t>
            </a:r>
          </a:p>
        </p:txBody>
      </p:sp>
      <p:sp>
        <p:nvSpPr>
          <p:cNvPr id="4" name="灯片编号占位符 3">
            <a:extLst>
              <a:ext uri="{FF2B5EF4-FFF2-40B4-BE49-F238E27FC236}">
                <a16:creationId xmlns:a16="http://schemas.microsoft.com/office/drawing/2014/main" id="{AE985C56-C1A1-C09B-FBFF-3E85E4B25F2F}"/>
              </a:ext>
            </a:extLst>
          </p:cNvPr>
          <p:cNvSpPr>
            <a:spLocks noGrp="1"/>
          </p:cNvSpPr>
          <p:nvPr>
            <p:ph type="sldNum" sz="quarter" idx="12"/>
          </p:nvPr>
        </p:nvSpPr>
        <p:spPr/>
        <p:txBody>
          <a:bodyPr/>
          <a:lstStyle/>
          <a:p>
            <a:fld id="{5DD3DB80-B894-403A-B48E-6FDC1A72010E}" type="slidenum">
              <a:rPr lang="zh-CN" altLang="en-US" smtClean="0"/>
              <a:pPr/>
              <a:t>11</a:t>
            </a:fld>
            <a:endParaRPr lang="zh-CN" altLang="en-US"/>
          </a:p>
        </p:txBody>
      </p:sp>
      <p:grpSp>
        <p:nvGrpSpPr>
          <p:cNvPr id="18" name="组合 17">
            <a:extLst>
              <a:ext uri="{FF2B5EF4-FFF2-40B4-BE49-F238E27FC236}">
                <a16:creationId xmlns:a16="http://schemas.microsoft.com/office/drawing/2014/main" id="{C1A78E51-A22F-A1DD-8AAD-4A7150EE97F2}"/>
              </a:ext>
            </a:extLst>
          </p:cNvPr>
          <p:cNvGrpSpPr/>
          <p:nvPr/>
        </p:nvGrpSpPr>
        <p:grpSpPr>
          <a:xfrm>
            <a:off x="2294733" y="1636294"/>
            <a:ext cx="7602533" cy="4112803"/>
            <a:chOff x="3048802" y="1753796"/>
            <a:chExt cx="6406752" cy="3465912"/>
          </a:xfrm>
        </p:grpSpPr>
        <p:grpSp>
          <p:nvGrpSpPr>
            <p:cNvPr id="8" name="组合 7">
              <a:extLst>
                <a:ext uri="{FF2B5EF4-FFF2-40B4-BE49-F238E27FC236}">
                  <a16:creationId xmlns:a16="http://schemas.microsoft.com/office/drawing/2014/main" id="{446C6A8A-06D6-B048-D850-9F9E19AB72E3}"/>
                </a:ext>
              </a:extLst>
            </p:cNvPr>
            <p:cNvGrpSpPr/>
            <p:nvPr/>
          </p:nvGrpSpPr>
          <p:grpSpPr>
            <a:xfrm>
              <a:off x="3222351" y="1753796"/>
              <a:ext cx="5745708" cy="758831"/>
              <a:chOff x="2958548" y="1841135"/>
              <a:chExt cx="5745708" cy="758831"/>
            </a:xfrm>
          </p:grpSpPr>
          <p:sp>
            <p:nvSpPr>
              <p:cNvPr id="5" name="矩形: 圆角 4">
                <a:extLst>
                  <a:ext uri="{FF2B5EF4-FFF2-40B4-BE49-F238E27FC236}">
                    <a16:creationId xmlns:a16="http://schemas.microsoft.com/office/drawing/2014/main" id="{A7835163-0C3E-54A5-CF9F-BF962CAC797F}"/>
                  </a:ext>
                </a:extLst>
              </p:cNvPr>
              <p:cNvSpPr/>
              <p:nvPr/>
            </p:nvSpPr>
            <p:spPr>
              <a:xfrm>
                <a:off x="2958548" y="1841135"/>
                <a:ext cx="2124533" cy="7588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党委会</a:t>
                </a:r>
              </a:p>
            </p:txBody>
          </p:sp>
          <p:sp>
            <p:nvSpPr>
              <p:cNvPr id="6" name="矩形: 圆角 5">
                <a:extLst>
                  <a:ext uri="{FF2B5EF4-FFF2-40B4-BE49-F238E27FC236}">
                    <a16:creationId xmlns:a16="http://schemas.microsoft.com/office/drawing/2014/main" id="{C1A911DA-628F-0D83-1879-3D4E1A5A32E1}"/>
                  </a:ext>
                </a:extLst>
              </p:cNvPr>
              <p:cNvSpPr/>
              <p:nvPr/>
            </p:nvSpPr>
            <p:spPr>
              <a:xfrm>
                <a:off x="6579723" y="1841135"/>
                <a:ext cx="2124533" cy="7588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董事会</a:t>
                </a:r>
              </a:p>
            </p:txBody>
          </p:sp>
        </p:grpSp>
        <p:sp>
          <p:nvSpPr>
            <p:cNvPr id="7" name="矩形: 圆角 6">
              <a:extLst>
                <a:ext uri="{FF2B5EF4-FFF2-40B4-BE49-F238E27FC236}">
                  <a16:creationId xmlns:a16="http://schemas.microsoft.com/office/drawing/2014/main" id="{3C4DA64D-4D46-C601-E1F4-BA00FB8B5D88}"/>
                </a:ext>
              </a:extLst>
            </p:cNvPr>
            <p:cNvSpPr/>
            <p:nvPr/>
          </p:nvSpPr>
          <p:spPr>
            <a:xfrm>
              <a:off x="5032938" y="4460877"/>
              <a:ext cx="2124533" cy="7588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经理层</a:t>
              </a:r>
            </a:p>
          </p:txBody>
        </p:sp>
        <p:cxnSp>
          <p:nvCxnSpPr>
            <p:cNvPr id="10" name="直接箭头连接符 9">
              <a:extLst>
                <a:ext uri="{FF2B5EF4-FFF2-40B4-BE49-F238E27FC236}">
                  <a16:creationId xmlns:a16="http://schemas.microsoft.com/office/drawing/2014/main" id="{C96F8997-0D2F-C8F1-8375-C827B0992450}"/>
                </a:ext>
              </a:extLst>
            </p:cNvPr>
            <p:cNvCxnSpPr>
              <a:stCxn id="5" idx="2"/>
              <a:endCxn id="7" idx="0"/>
            </p:cNvCxnSpPr>
            <p:nvPr/>
          </p:nvCxnSpPr>
          <p:spPr>
            <a:xfrm>
              <a:off x="4284618" y="2512627"/>
              <a:ext cx="1810587" cy="1948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A59BF268-DF2D-7D29-12A4-E432221A48A0}"/>
                </a:ext>
              </a:extLst>
            </p:cNvPr>
            <p:cNvCxnSpPr>
              <a:cxnSpLocks/>
              <a:stCxn id="6" idx="2"/>
              <a:endCxn id="7" idx="0"/>
            </p:cNvCxnSpPr>
            <p:nvPr/>
          </p:nvCxnSpPr>
          <p:spPr>
            <a:xfrm flipH="1">
              <a:off x="6095205" y="2512627"/>
              <a:ext cx="1810588" cy="1948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D24E23CB-5085-557C-1402-98D6EEF8CBCF}"/>
                </a:ext>
              </a:extLst>
            </p:cNvPr>
            <p:cNvSpPr txBox="1"/>
            <p:nvPr/>
          </p:nvSpPr>
          <p:spPr>
            <a:xfrm>
              <a:off x="3048802" y="3271458"/>
              <a:ext cx="2124533" cy="461665"/>
            </a:xfrm>
            <a:prstGeom prst="rect">
              <a:avLst/>
            </a:prstGeom>
            <a:noFill/>
          </p:spPr>
          <p:txBody>
            <a:bodyPr wrap="square">
              <a:spAutoFit/>
            </a:bodyPr>
            <a:lstStyle/>
            <a:p>
              <a:r>
                <a:rPr lang="zh-CN" altLang="en-US" sz="2400" b="1" dirty="0">
                  <a:solidFill>
                    <a:schemeClr val="accent1"/>
                  </a:solidFill>
                </a:rPr>
                <a:t>授权不前置</a:t>
              </a:r>
            </a:p>
          </p:txBody>
        </p:sp>
        <p:sp>
          <p:nvSpPr>
            <p:cNvPr id="17" name="文本框 16">
              <a:extLst>
                <a:ext uri="{FF2B5EF4-FFF2-40B4-BE49-F238E27FC236}">
                  <a16:creationId xmlns:a16="http://schemas.microsoft.com/office/drawing/2014/main" id="{D06DED3F-28DA-C2DB-4CB7-84416DA5C945}"/>
                </a:ext>
              </a:extLst>
            </p:cNvPr>
            <p:cNvSpPr txBox="1"/>
            <p:nvPr/>
          </p:nvSpPr>
          <p:spPr>
            <a:xfrm>
              <a:off x="7331021" y="3271458"/>
              <a:ext cx="2124533" cy="461665"/>
            </a:xfrm>
            <a:prstGeom prst="rect">
              <a:avLst/>
            </a:prstGeom>
            <a:noFill/>
          </p:spPr>
          <p:txBody>
            <a:bodyPr wrap="square">
              <a:spAutoFit/>
            </a:bodyPr>
            <a:lstStyle/>
            <a:p>
              <a:r>
                <a:rPr lang="zh-CN" altLang="en-US" sz="2400" b="1" dirty="0">
                  <a:solidFill>
                    <a:schemeClr val="accent1"/>
                  </a:solidFill>
                </a:rPr>
                <a:t>授权不授责</a:t>
              </a:r>
            </a:p>
          </p:txBody>
        </p:sp>
      </p:grpSp>
    </p:spTree>
    <p:extLst>
      <p:ext uri="{BB962C8B-B14F-4D97-AF65-F5344CB8AC3E}">
        <p14:creationId xmlns:p14="http://schemas.microsoft.com/office/powerpoint/2010/main" val="370800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5B0C4-E166-A977-FE20-E0C5DE10990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F6AA39C-DAB9-D4FD-5EC4-6963A8E48A00}"/>
              </a:ext>
            </a:extLst>
          </p:cNvPr>
          <p:cNvSpPr>
            <a:spLocks noGrp="1"/>
          </p:cNvSpPr>
          <p:nvPr>
            <p:ph type="title"/>
          </p:nvPr>
        </p:nvSpPr>
        <p:spPr/>
        <p:txBody>
          <a:bodyPr/>
          <a:lstStyle/>
          <a:p>
            <a:r>
              <a:rPr lang="zh-CN" altLang="en-US" dirty="0"/>
              <a:t>经理层授权策略示例：“一肩挑”模式下如何授权</a:t>
            </a:r>
          </a:p>
        </p:txBody>
      </p:sp>
      <p:sp>
        <p:nvSpPr>
          <p:cNvPr id="4" name="灯片编号占位符 3">
            <a:extLst>
              <a:ext uri="{FF2B5EF4-FFF2-40B4-BE49-F238E27FC236}">
                <a16:creationId xmlns:a16="http://schemas.microsoft.com/office/drawing/2014/main" id="{5D7EBDCC-80F7-6030-2416-809C077AB3BD}"/>
              </a:ext>
            </a:extLst>
          </p:cNvPr>
          <p:cNvSpPr>
            <a:spLocks noGrp="1"/>
          </p:cNvSpPr>
          <p:nvPr>
            <p:ph type="sldNum" sz="quarter" idx="12"/>
          </p:nvPr>
        </p:nvSpPr>
        <p:spPr/>
        <p:txBody>
          <a:bodyPr/>
          <a:lstStyle/>
          <a:p>
            <a:fld id="{5DD3DB80-B894-403A-B48E-6FDC1A72010E}" type="slidenum">
              <a:rPr lang="zh-CN" altLang="en-US" smtClean="0"/>
              <a:pPr/>
              <a:t>12</a:t>
            </a:fld>
            <a:endParaRPr lang="zh-CN" altLang="en-US"/>
          </a:p>
        </p:txBody>
      </p:sp>
      <p:grpSp>
        <p:nvGrpSpPr>
          <p:cNvPr id="3" name="组合 2">
            <a:extLst>
              <a:ext uri="{FF2B5EF4-FFF2-40B4-BE49-F238E27FC236}">
                <a16:creationId xmlns:a16="http://schemas.microsoft.com/office/drawing/2014/main" id="{A8811F51-62D1-F6E9-8EAE-0369F688747C}"/>
              </a:ext>
            </a:extLst>
          </p:cNvPr>
          <p:cNvGrpSpPr/>
          <p:nvPr/>
        </p:nvGrpSpPr>
        <p:grpSpPr>
          <a:xfrm>
            <a:off x="748074" y="1578180"/>
            <a:ext cx="6818109" cy="4112803"/>
            <a:chOff x="2500674" y="1636294"/>
            <a:chExt cx="6818109" cy="4112803"/>
          </a:xfrm>
        </p:grpSpPr>
        <p:grpSp>
          <p:nvGrpSpPr>
            <p:cNvPr id="18" name="组合 17">
              <a:extLst>
                <a:ext uri="{FF2B5EF4-FFF2-40B4-BE49-F238E27FC236}">
                  <a16:creationId xmlns:a16="http://schemas.microsoft.com/office/drawing/2014/main" id="{C6E4B2BA-ECA9-F490-4EB6-CABB2563CDE7}"/>
                </a:ext>
              </a:extLst>
            </p:cNvPr>
            <p:cNvGrpSpPr/>
            <p:nvPr/>
          </p:nvGrpSpPr>
          <p:grpSpPr>
            <a:xfrm>
              <a:off x="2500674" y="1636294"/>
              <a:ext cx="6818109" cy="4112803"/>
              <a:chOff x="3222351" y="1753796"/>
              <a:chExt cx="5745708" cy="3465912"/>
            </a:xfrm>
          </p:grpSpPr>
          <p:grpSp>
            <p:nvGrpSpPr>
              <p:cNvPr id="8" name="组合 7">
                <a:extLst>
                  <a:ext uri="{FF2B5EF4-FFF2-40B4-BE49-F238E27FC236}">
                    <a16:creationId xmlns:a16="http://schemas.microsoft.com/office/drawing/2014/main" id="{CAAFCBEF-16C0-AFAC-33B3-8F044E3BA59D}"/>
                  </a:ext>
                </a:extLst>
              </p:cNvPr>
              <p:cNvGrpSpPr/>
              <p:nvPr/>
            </p:nvGrpSpPr>
            <p:grpSpPr>
              <a:xfrm>
                <a:off x="3222351" y="1753796"/>
                <a:ext cx="5745708" cy="758831"/>
                <a:chOff x="2958548" y="1841135"/>
                <a:chExt cx="5745708" cy="758831"/>
              </a:xfrm>
            </p:grpSpPr>
            <p:sp>
              <p:nvSpPr>
                <p:cNvPr id="5" name="矩形: 圆角 4">
                  <a:extLst>
                    <a:ext uri="{FF2B5EF4-FFF2-40B4-BE49-F238E27FC236}">
                      <a16:creationId xmlns:a16="http://schemas.microsoft.com/office/drawing/2014/main" id="{C23F0F16-44C7-0AC6-C065-2E6A1FD1B1E2}"/>
                    </a:ext>
                  </a:extLst>
                </p:cNvPr>
                <p:cNvSpPr/>
                <p:nvPr/>
              </p:nvSpPr>
              <p:spPr>
                <a:xfrm>
                  <a:off x="2958548" y="1841135"/>
                  <a:ext cx="2124533" cy="7588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党委书记</a:t>
                  </a:r>
                </a:p>
              </p:txBody>
            </p:sp>
            <p:sp>
              <p:nvSpPr>
                <p:cNvPr id="6" name="矩形: 圆角 5">
                  <a:extLst>
                    <a:ext uri="{FF2B5EF4-FFF2-40B4-BE49-F238E27FC236}">
                      <a16:creationId xmlns:a16="http://schemas.microsoft.com/office/drawing/2014/main" id="{024E52D7-0FAD-70CF-6ADC-E5D1136A706F}"/>
                    </a:ext>
                  </a:extLst>
                </p:cNvPr>
                <p:cNvSpPr/>
                <p:nvPr/>
              </p:nvSpPr>
              <p:spPr>
                <a:xfrm>
                  <a:off x="6579723" y="1841135"/>
                  <a:ext cx="2124533" cy="7588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董事长</a:t>
                  </a:r>
                </a:p>
              </p:txBody>
            </p:sp>
          </p:grpSp>
          <p:sp>
            <p:nvSpPr>
              <p:cNvPr id="7" name="矩形: 圆角 6">
                <a:extLst>
                  <a:ext uri="{FF2B5EF4-FFF2-40B4-BE49-F238E27FC236}">
                    <a16:creationId xmlns:a16="http://schemas.microsoft.com/office/drawing/2014/main" id="{ABC69E80-E423-65E0-0114-63534CCB10DF}"/>
                  </a:ext>
                </a:extLst>
              </p:cNvPr>
              <p:cNvSpPr/>
              <p:nvPr/>
            </p:nvSpPr>
            <p:spPr>
              <a:xfrm>
                <a:off x="5032938" y="4460877"/>
                <a:ext cx="2124533" cy="7588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总经理</a:t>
                </a:r>
              </a:p>
            </p:txBody>
          </p:sp>
        </p:grpSp>
        <p:cxnSp>
          <p:nvCxnSpPr>
            <p:cNvPr id="9" name="直接连接符 8">
              <a:extLst>
                <a:ext uri="{FF2B5EF4-FFF2-40B4-BE49-F238E27FC236}">
                  <a16:creationId xmlns:a16="http://schemas.microsoft.com/office/drawing/2014/main" id="{47A192CE-1815-5A60-1200-74193A6C1132}"/>
                </a:ext>
              </a:extLst>
            </p:cNvPr>
            <p:cNvCxnSpPr>
              <a:stCxn id="5" idx="3"/>
              <a:endCxn id="6" idx="1"/>
            </p:cNvCxnSpPr>
            <p:nvPr/>
          </p:nvCxnSpPr>
          <p:spPr>
            <a:xfrm>
              <a:off x="5021738" y="2086525"/>
              <a:ext cx="17759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09EA8995-032F-BDA6-497A-CA933B7AC632}"/>
                </a:ext>
              </a:extLst>
            </p:cNvPr>
            <p:cNvCxnSpPr>
              <a:cxnSpLocks/>
              <a:stCxn id="5" idx="2"/>
              <a:endCxn id="7" idx="0"/>
            </p:cNvCxnSpPr>
            <p:nvPr/>
          </p:nvCxnSpPr>
          <p:spPr>
            <a:xfrm>
              <a:off x="3761206" y="2536756"/>
              <a:ext cx="2148522" cy="23118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F6B66C17-C046-6CE7-4AA2-53FC2B2689C7}"/>
                </a:ext>
              </a:extLst>
            </p:cNvPr>
            <p:cNvCxnSpPr>
              <a:cxnSpLocks/>
              <a:stCxn id="6" idx="2"/>
              <a:endCxn id="7" idx="0"/>
            </p:cNvCxnSpPr>
            <p:nvPr/>
          </p:nvCxnSpPr>
          <p:spPr>
            <a:xfrm flipH="1">
              <a:off x="5909728" y="2536756"/>
              <a:ext cx="2148523" cy="231187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加号 22">
              <a:extLst>
                <a:ext uri="{FF2B5EF4-FFF2-40B4-BE49-F238E27FC236}">
                  <a16:creationId xmlns:a16="http://schemas.microsoft.com/office/drawing/2014/main" id="{0BDE4817-EBE6-2189-6E51-567FF4FA9338}"/>
                </a:ext>
              </a:extLst>
            </p:cNvPr>
            <p:cNvSpPr/>
            <p:nvPr/>
          </p:nvSpPr>
          <p:spPr>
            <a:xfrm>
              <a:off x="5331878" y="2624343"/>
              <a:ext cx="1155700" cy="115570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箭头: 右 9">
            <a:extLst>
              <a:ext uri="{FF2B5EF4-FFF2-40B4-BE49-F238E27FC236}">
                <a16:creationId xmlns:a16="http://schemas.microsoft.com/office/drawing/2014/main" id="{A3F40770-8D87-DFE2-7464-ACDA507D65E2}"/>
              </a:ext>
            </a:extLst>
          </p:cNvPr>
          <p:cNvSpPr/>
          <p:nvPr/>
        </p:nvSpPr>
        <p:spPr>
          <a:xfrm>
            <a:off x="7151317" y="3152546"/>
            <a:ext cx="829732" cy="651933"/>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67BE3E-11B4-3E17-4EDE-D9EA9734549D}"/>
              </a:ext>
            </a:extLst>
          </p:cNvPr>
          <p:cNvSpPr txBox="1"/>
          <p:nvPr/>
        </p:nvSpPr>
        <p:spPr>
          <a:xfrm>
            <a:off x="7879449" y="2588040"/>
            <a:ext cx="3539067" cy="1670778"/>
          </a:xfrm>
          <a:prstGeom prst="rect">
            <a:avLst/>
          </a:prstGeom>
          <a:noFill/>
        </p:spPr>
        <p:txBody>
          <a:bodyPr wrap="square">
            <a:spAutoFit/>
          </a:bodyPr>
          <a:lstStyle/>
          <a:p>
            <a:pPr algn="ctr">
              <a:lnSpc>
                <a:spcPct val="200000"/>
              </a:lnSpc>
            </a:pPr>
            <a:r>
              <a:rPr lang="zh-CN" altLang="en-US" b="1" dirty="0">
                <a:latin typeface="微软雅黑" panose="020B0503020204020204" pitchFamily="34" charset="-122"/>
                <a:ea typeface="微软雅黑" panose="020B0503020204020204" pitchFamily="34" charset="-122"/>
              </a:rPr>
              <a:t>授权原则与执行董事一致</a:t>
            </a:r>
            <a:endParaRPr lang="en-US" altLang="zh-CN" b="1" dirty="0">
              <a:latin typeface="微软雅黑" panose="020B0503020204020204" pitchFamily="34" charset="-122"/>
              <a:ea typeface="微软雅黑" panose="020B0503020204020204" pitchFamily="34" charset="-122"/>
            </a:endParaRPr>
          </a:p>
          <a:p>
            <a:pPr algn="ctr">
              <a:lnSpc>
                <a:spcPct val="200000"/>
              </a:lnSpc>
            </a:pPr>
            <a:r>
              <a:rPr lang="zh-CN" altLang="en-US" b="1" dirty="0">
                <a:latin typeface="微软雅黑" panose="020B0503020204020204" pitchFamily="34" charset="-122"/>
                <a:ea typeface="微软雅黑" panose="020B0503020204020204" pitchFamily="34" charset="-122"/>
              </a:rPr>
              <a:t>全面加强股东垂直管控</a:t>
            </a:r>
            <a:endParaRPr lang="en-US" altLang="zh-CN" b="1" dirty="0">
              <a:latin typeface="微软雅黑" panose="020B0503020204020204" pitchFamily="34" charset="-122"/>
              <a:ea typeface="微软雅黑" panose="020B0503020204020204" pitchFamily="34" charset="-122"/>
            </a:endParaRPr>
          </a:p>
          <a:p>
            <a:pPr algn="ctr">
              <a:lnSpc>
                <a:spcPct val="200000"/>
              </a:lnSpc>
            </a:pPr>
            <a:r>
              <a:rPr lang="zh-CN" altLang="en-US" b="1" dirty="0">
                <a:latin typeface="微软雅黑" panose="020B0503020204020204" pitchFamily="34" charset="-122"/>
                <a:ea typeface="微软雅黑" panose="020B0503020204020204" pitchFamily="34" charset="-122"/>
              </a:rPr>
              <a:t>重点发挥董事会风险防范功能</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431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E0311-BB75-10AC-9541-39F88D4BCC17}"/>
            </a:ext>
          </a:extLst>
        </p:cNvPr>
        <p:cNvGrpSpPr/>
        <p:nvPr/>
      </p:nvGrpSpPr>
      <p:grpSpPr>
        <a:xfrm>
          <a:off x="0" y="0"/>
          <a:ext cx="0" cy="0"/>
          <a:chOff x="0" y="0"/>
          <a:chExt cx="0" cy="0"/>
        </a:xfrm>
      </p:grpSpPr>
      <p:sp>
        <p:nvSpPr>
          <p:cNvPr id="16" name="文本框 15">
            <a:extLst>
              <a:ext uri="{FF2B5EF4-FFF2-40B4-BE49-F238E27FC236}">
                <a16:creationId xmlns:a16="http://schemas.microsoft.com/office/drawing/2014/main" id="{FFC91B9F-C205-6471-27A8-8803637D7E88}"/>
              </a:ext>
            </a:extLst>
          </p:cNvPr>
          <p:cNvSpPr txBox="1"/>
          <p:nvPr/>
        </p:nvSpPr>
        <p:spPr>
          <a:xfrm>
            <a:off x="2226734" y="699507"/>
            <a:ext cx="7425266" cy="752450"/>
          </a:xfrm>
          <a:prstGeom prst="rect">
            <a:avLst/>
          </a:prstGeom>
          <a:noFill/>
        </p:spPr>
        <p:txBody>
          <a:bodyPr wrap="square">
            <a:spAutoFit/>
          </a:bodyPr>
          <a:lstStyle/>
          <a:p>
            <a:pPr marL="0" marR="0" lvl="0" indent="304800" algn="ctr" defTabSz="914400" rtl="0" eaLnBrk="0" fontAlgn="base" latinLnBrk="0" hangingPunct="0">
              <a:lnSpc>
                <a:spcPct val="150000"/>
              </a:lnSpc>
              <a:spcBef>
                <a:spcPct val="0"/>
              </a:spcBef>
              <a:spcAft>
                <a:spcPct val="0"/>
              </a:spcAft>
              <a:buClrTx/>
              <a:buSzTx/>
              <a:buFontTx/>
              <a:buNone/>
              <a:tabLst>
                <a:tab pos="5413375" algn="r"/>
              </a:tabLst>
            </a:pPr>
            <a:r>
              <a:rPr kumimoji="0" lang="zh-CN" altLang="en-US" sz="3200" b="1" i="1" strike="noStrike" cap="none" normalizeH="0" baseline="0" dirty="0">
                <a:ln>
                  <a:noFill/>
                </a:ln>
                <a:solidFill>
                  <a:schemeClr val="accent1"/>
                </a:solidFill>
                <a:effectLst/>
                <a:latin typeface="等线" panose="02010600030101010101" pitchFamily="2" charset="-122"/>
                <a:ea typeface="等线" panose="02010600030101010101" pitchFamily="2" charset="-122"/>
                <a:cs typeface="宋体" panose="02010600030101010101" pitchFamily="2" charset="-122"/>
              </a:rPr>
              <a:t>第三章 国企经理层决策体系	</a:t>
            </a:r>
            <a:endParaRPr kumimoji="0" lang="zh-CN" altLang="en-US" sz="1100" b="0" i="0" strike="noStrike" cap="none" normalizeH="0" baseline="0" dirty="0">
              <a:ln>
                <a:noFill/>
              </a:ln>
              <a:solidFill>
                <a:schemeClr val="accent1"/>
              </a:solidFill>
              <a:effectLst/>
            </a:endParaRPr>
          </a:p>
        </p:txBody>
      </p:sp>
      <p:sp>
        <p:nvSpPr>
          <p:cNvPr id="4" name="Rectangle 3">
            <a:extLst>
              <a:ext uri="{FF2B5EF4-FFF2-40B4-BE49-F238E27FC236}">
                <a16:creationId xmlns:a16="http://schemas.microsoft.com/office/drawing/2014/main" id="{BA04EFFA-54D5-0B05-7D1D-6B5FD220573F}"/>
              </a:ext>
            </a:extLst>
          </p:cNvPr>
          <p:cNvSpPr>
            <a:spLocks noChangeArrowheads="1"/>
          </p:cNvSpPr>
          <p:nvPr/>
        </p:nvSpPr>
        <p:spPr bwMode="auto">
          <a:xfrm>
            <a:off x="449892" y="1790299"/>
            <a:ext cx="11985948" cy="391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spcCol="252000" anchor="ctr" anchorCtr="0" compatLnSpc="1">
            <a:prstTxWarp prst="textNoShape">
              <a:avLst/>
            </a:prstTxWarp>
            <a:spAutoFit/>
          </a:bodyPr>
          <a:lstStyle>
            <a:lvl1pPr indent="254000" eaLnBrk="0" fontAlgn="base" hangingPunct="0">
              <a:spcBef>
                <a:spcPct val="0"/>
              </a:spcBef>
              <a:spcAft>
                <a:spcPct val="0"/>
              </a:spcAft>
              <a:tabLst>
                <a:tab pos="5413375" algn="r"/>
              </a:tabLst>
              <a:defRPr>
                <a:solidFill>
                  <a:schemeClr val="tx1"/>
                </a:solidFill>
                <a:latin typeface="Arial" panose="020B0604020202020204" pitchFamily="34" charset="0"/>
              </a:defRPr>
            </a:lvl1pPr>
            <a:lvl2pPr eaLnBrk="0" fontAlgn="base" hangingPunct="0">
              <a:spcBef>
                <a:spcPct val="0"/>
              </a:spcBef>
              <a:spcAft>
                <a:spcPct val="0"/>
              </a:spcAft>
              <a:tabLst>
                <a:tab pos="5413375" algn="r"/>
              </a:tabLst>
              <a:defRPr>
                <a:solidFill>
                  <a:schemeClr val="tx1"/>
                </a:solidFill>
                <a:latin typeface="Arial" panose="020B0604020202020204" pitchFamily="34" charset="0"/>
              </a:defRPr>
            </a:lvl2pPr>
            <a:lvl3pPr eaLnBrk="0" fontAlgn="base" hangingPunct="0">
              <a:spcBef>
                <a:spcPct val="0"/>
              </a:spcBef>
              <a:spcAft>
                <a:spcPct val="0"/>
              </a:spcAft>
              <a:tabLst>
                <a:tab pos="5413375" algn="r"/>
              </a:tabLst>
              <a:defRPr>
                <a:solidFill>
                  <a:schemeClr val="tx1"/>
                </a:solidFill>
                <a:latin typeface="Arial" panose="020B0604020202020204" pitchFamily="34" charset="0"/>
              </a:defRPr>
            </a:lvl3pPr>
            <a:lvl4pPr eaLnBrk="0" fontAlgn="base" hangingPunct="0">
              <a:spcBef>
                <a:spcPct val="0"/>
              </a:spcBef>
              <a:spcAft>
                <a:spcPct val="0"/>
              </a:spcAft>
              <a:tabLst>
                <a:tab pos="5413375" algn="r"/>
              </a:tabLst>
              <a:defRPr>
                <a:solidFill>
                  <a:schemeClr val="tx1"/>
                </a:solidFill>
                <a:latin typeface="Arial" panose="020B0604020202020204" pitchFamily="34" charset="0"/>
              </a:defRPr>
            </a:lvl4pPr>
            <a:lvl5pPr eaLnBrk="0" fontAlgn="base" hangingPunct="0">
              <a:spcBef>
                <a:spcPct val="0"/>
              </a:spcBef>
              <a:spcAft>
                <a:spcPct val="0"/>
              </a:spcAft>
              <a:tabLst>
                <a:tab pos="5413375" algn="r"/>
              </a:tabLst>
              <a:defRPr>
                <a:solidFill>
                  <a:schemeClr val="tx1"/>
                </a:solidFill>
                <a:latin typeface="Arial" panose="020B0604020202020204" pitchFamily="34" charset="0"/>
              </a:defRPr>
            </a:lvl5pPr>
            <a:lvl6pPr eaLnBrk="0" fontAlgn="base" hangingPunct="0">
              <a:spcBef>
                <a:spcPct val="0"/>
              </a:spcBef>
              <a:spcAft>
                <a:spcPct val="0"/>
              </a:spcAft>
              <a:tabLst>
                <a:tab pos="5413375" algn="r"/>
              </a:tabLst>
              <a:defRPr>
                <a:solidFill>
                  <a:schemeClr val="tx1"/>
                </a:solidFill>
                <a:latin typeface="Arial" panose="020B0604020202020204" pitchFamily="34" charset="0"/>
              </a:defRPr>
            </a:lvl6pPr>
            <a:lvl7pPr eaLnBrk="0" fontAlgn="base" hangingPunct="0">
              <a:spcBef>
                <a:spcPct val="0"/>
              </a:spcBef>
              <a:spcAft>
                <a:spcPct val="0"/>
              </a:spcAft>
              <a:tabLst>
                <a:tab pos="5413375" algn="r"/>
              </a:tabLst>
              <a:defRPr>
                <a:solidFill>
                  <a:schemeClr val="tx1"/>
                </a:solidFill>
                <a:latin typeface="Arial" panose="020B0604020202020204" pitchFamily="34" charset="0"/>
              </a:defRPr>
            </a:lvl7pPr>
            <a:lvl8pPr eaLnBrk="0" fontAlgn="base" hangingPunct="0">
              <a:spcBef>
                <a:spcPct val="0"/>
              </a:spcBef>
              <a:spcAft>
                <a:spcPct val="0"/>
              </a:spcAft>
              <a:tabLst>
                <a:tab pos="5413375" algn="r"/>
              </a:tabLst>
              <a:defRPr>
                <a:solidFill>
                  <a:schemeClr val="tx1"/>
                </a:solidFill>
                <a:latin typeface="Arial" panose="020B0604020202020204" pitchFamily="34" charset="0"/>
              </a:defRPr>
            </a:lvl8pPr>
            <a:lvl9pPr eaLnBrk="0" fontAlgn="base" hangingPunct="0">
              <a:spcBef>
                <a:spcPct val="0"/>
              </a:spcBef>
              <a:spcAft>
                <a:spcPct val="0"/>
              </a:spcAft>
              <a:tabLst>
                <a:tab pos="5413375" algn="r"/>
              </a:tabLst>
              <a:defRPr>
                <a:solidFill>
                  <a:schemeClr val="tx1"/>
                </a:solidFill>
                <a:latin typeface="Arial" panose="020B0604020202020204" pitchFamily="34" charset="0"/>
              </a:defRPr>
            </a:lvl9pPr>
          </a:lstStyle>
          <a:p>
            <a:pPr>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rPr>
              <a:t>一、总办会决策逻辑：“首长负责制”与“三重一大”的结合</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（一）“总经理负责制”与董事会“票决制”的区别</a:t>
            </a:r>
            <a:endParaRPr lang="en-US" altLang="zh-CN" sz="1600"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（二）“三重一大”要求与决策事项的三层划分	</a:t>
            </a:r>
            <a:endParaRPr lang="en-US" altLang="zh-CN" sz="1600"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（三）执行决策与再决策问题辨析	</a:t>
            </a:r>
            <a:endParaRPr lang="en-US" altLang="zh-CN" sz="1600"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（四）决策简化流程设计方法	</a:t>
            </a:r>
            <a:endParaRPr lang="en-US" altLang="zh-CN" sz="1600"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rPr>
              <a:t>二、总办会决策流程：从发起、决策到纪要	</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（一）发起与提案	</a:t>
            </a:r>
            <a:endParaRPr lang="en-US" altLang="zh-CN" sz="1600"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（二）通知与召开	</a:t>
            </a:r>
            <a:endParaRPr lang="en-US" altLang="zh-CN" sz="1600"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（三）总经理决定	</a:t>
            </a:r>
            <a:endParaRPr lang="en-US" altLang="zh-CN" sz="1600"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（四）记录与纪要	</a:t>
            </a:r>
            <a:endParaRPr lang="en-US" altLang="zh-CN" sz="1600"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rPr>
              <a:t>三、经理层与其他治理主体的关系：支撑、链接与参与</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（一）对董事长的工作支撑	</a:t>
            </a:r>
            <a:endParaRPr lang="en-US" altLang="zh-CN" sz="1600"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（二）在董事会决策中的角色	</a:t>
            </a:r>
            <a:endParaRPr lang="en-US" altLang="zh-CN" sz="1600"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（三）在党委会决策中的角色	</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8157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D8D94-8BE2-8C1A-33E6-CD9A5F122FB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9432C3D-A9AF-E969-19C8-89F1276A0AEE}"/>
              </a:ext>
            </a:extLst>
          </p:cNvPr>
          <p:cNvSpPr>
            <a:spLocks noGrp="1"/>
          </p:cNvSpPr>
          <p:nvPr>
            <p:ph type="title"/>
          </p:nvPr>
        </p:nvSpPr>
        <p:spPr/>
        <p:txBody>
          <a:bodyPr/>
          <a:lstStyle/>
          <a:p>
            <a:r>
              <a:rPr lang="zh-CN" altLang="en-US" dirty="0"/>
              <a:t>经理层决策原则：把握好两个关系</a:t>
            </a:r>
          </a:p>
        </p:txBody>
      </p:sp>
      <p:sp>
        <p:nvSpPr>
          <p:cNvPr id="4" name="灯片编号占位符 3">
            <a:extLst>
              <a:ext uri="{FF2B5EF4-FFF2-40B4-BE49-F238E27FC236}">
                <a16:creationId xmlns:a16="http://schemas.microsoft.com/office/drawing/2014/main" id="{2885AB4B-2BEC-75A7-1FBA-1BFF7C52FC08}"/>
              </a:ext>
            </a:extLst>
          </p:cNvPr>
          <p:cNvSpPr>
            <a:spLocks noGrp="1"/>
          </p:cNvSpPr>
          <p:nvPr>
            <p:ph type="sldNum" sz="quarter" idx="12"/>
          </p:nvPr>
        </p:nvSpPr>
        <p:spPr/>
        <p:txBody>
          <a:bodyPr/>
          <a:lstStyle/>
          <a:p>
            <a:fld id="{5DD3DB80-B894-403A-B48E-6FDC1A72010E}" type="slidenum">
              <a:rPr lang="zh-CN" altLang="en-US" smtClean="0"/>
              <a:pPr/>
              <a:t>14</a:t>
            </a:fld>
            <a:endParaRPr lang="zh-CN" altLang="en-US"/>
          </a:p>
        </p:txBody>
      </p:sp>
      <p:grpSp>
        <p:nvGrpSpPr>
          <p:cNvPr id="27" name="组合 26">
            <a:extLst>
              <a:ext uri="{FF2B5EF4-FFF2-40B4-BE49-F238E27FC236}">
                <a16:creationId xmlns:a16="http://schemas.microsoft.com/office/drawing/2014/main" id="{1FD6157B-1718-7690-B39C-E9F7EA5F3B56}"/>
              </a:ext>
            </a:extLst>
          </p:cNvPr>
          <p:cNvGrpSpPr/>
          <p:nvPr/>
        </p:nvGrpSpPr>
        <p:grpSpPr>
          <a:xfrm>
            <a:off x="2121568" y="1227667"/>
            <a:ext cx="7948864" cy="2027121"/>
            <a:chOff x="2121568" y="1227667"/>
            <a:chExt cx="7948864" cy="2027121"/>
          </a:xfrm>
        </p:grpSpPr>
        <p:sp>
          <p:nvSpPr>
            <p:cNvPr id="6" name="任意多边形: 形状 5">
              <a:extLst>
                <a:ext uri="{FF2B5EF4-FFF2-40B4-BE49-F238E27FC236}">
                  <a16:creationId xmlns:a16="http://schemas.microsoft.com/office/drawing/2014/main" id="{4578CA42-F002-4CD1-3246-40B688721BE3}"/>
                </a:ext>
              </a:extLst>
            </p:cNvPr>
            <p:cNvSpPr/>
            <p:nvPr/>
          </p:nvSpPr>
          <p:spPr>
            <a:xfrm>
              <a:off x="2121568" y="1227667"/>
              <a:ext cx="3552625" cy="2027121"/>
            </a:xfrm>
            <a:custGeom>
              <a:avLst/>
              <a:gdLst>
                <a:gd name="connsiteX0" fmla="*/ 0 w 3010908"/>
                <a:gd name="connsiteY0" fmla="*/ 1053818 h 3010908"/>
                <a:gd name="connsiteX1" fmla="*/ 1505454 w 3010908"/>
                <a:gd name="connsiteY1" fmla="*/ 0 h 3010908"/>
                <a:gd name="connsiteX2" fmla="*/ 3010908 w 3010908"/>
                <a:gd name="connsiteY2" fmla="*/ 1053818 h 3010908"/>
                <a:gd name="connsiteX3" fmla="*/ 2258181 w 3010908"/>
                <a:gd name="connsiteY3" fmla="*/ 1053818 h 3010908"/>
                <a:gd name="connsiteX4" fmla="*/ 2258181 w 3010908"/>
                <a:gd name="connsiteY4" fmla="*/ 3010908 h 3010908"/>
                <a:gd name="connsiteX5" fmla="*/ 752727 w 3010908"/>
                <a:gd name="connsiteY5" fmla="*/ 3010908 h 3010908"/>
                <a:gd name="connsiteX6" fmla="*/ 752727 w 3010908"/>
                <a:gd name="connsiteY6" fmla="*/ 1053818 h 3010908"/>
                <a:gd name="connsiteX7" fmla="*/ 0 w 3010908"/>
                <a:gd name="connsiteY7" fmla="*/ 1053818 h 301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908" h="3010908">
                  <a:moveTo>
                    <a:pt x="1053818" y="3010908"/>
                  </a:moveTo>
                  <a:lnTo>
                    <a:pt x="0" y="1505454"/>
                  </a:lnTo>
                  <a:lnTo>
                    <a:pt x="1053818" y="0"/>
                  </a:lnTo>
                  <a:lnTo>
                    <a:pt x="1053818" y="752727"/>
                  </a:lnTo>
                  <a:lnTo>
                    <a:pt x="3010908" y="752727"/>
                  </a:lnTo>
                  <a:lnTo>
                    <a:pt x="3010908" y="2258181"/>
                  </a:lnTo>
                  <a:lnTo>
                    <a:pt x="1053818" y="2258181"/>
                  </a:lnTo>
                  <a:lnTo>
                    <a:pt x="1053818" y="3010908"/>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97166" tIns="1022982" rIns="270255" bIns="1022984" numCol="1" spcCol="1270" anchor="ctr" anchorCtr="0">
              <a:noAutofit/>
            </a:bodyPr>
            <a:lstStyle/>
            <a:p>
              <a:pPr marL="0" lvl="0" indent="0" algn="ctr" defTabSz="1689100">
                <a:lnSpc>
                  <a:spcPct val="90000"/>
                </a:lnSpc>
                <a:spcBef>
                  <a:spcPct val="0"/>
                </a:spcBef>
                <a:spcAft>
                  <a:spcPct val="35000"/>
                </a:spcAft>
                <a:buNone/>
              </a:pPr>
              <a:r>
                <a:rPr lang="zh-CN" altLang="en-US" sz="2000" b="1" kern="1200" dirty="0"/>
                <a:t>首长负责</a:t>
              </a:r>
              <a:endParaRPr lang="en-US" altLang="zh-CN" sz="2000" b="1" kern="1200" dirty="0"/>
            </a:p>
            <a:p>
              <a:pPr marL="0" lvl="0" indent="0" algn="ctr" defTabSz="1689100">
                <a:lnSpc>
                  <a:spcPct val="90000"/>
                </a:lnSpc>
                <a:spcBef>
                  <a:spcPct val="0"/>
                </a:spcBef>
                <a:spcAft>
                  <a:spcPct val="35000"/>
                </a:spcAft>
                <a:buNone/>
              </a:pPr>
              <a:r>
                <a:rPr lang="zh-CN" altLang="en-US" sz="2000" b="1" kern="1200" dirty="0"/>
                <a:t>（个人决策）</a:t>
              </a:r>
            </a:p>
          </p:txBody>
        </p:sp>
        <p:sp>
          <p:nvSpPr>
            <p:cNvPr id="7" name="任意多边形: 形状 6">
              <a:extLst>
                <a:ext uri="{FF2B5EF4-FFF2-40B4-BE49-F238E27FC236}">
                  <a16:creationId xmlns:a16="http://schemas.microsoft.com/office/drawing/2014/main" id="{85CB5CBB-6F1B-E128-D62F-D651CDAA633D}"/>
                </a:ext>
              </a:extLst>
            </p:cNvPr>
            <p:cNvSpPr/>
            <p:nvPr/>
          </p:nvSpPr>
          <p:spPr>
            <a:xfrm>
              <a:off x="6517807" y="1227667"/>
              <a:ext cx="3552625" cy="2027121"/>
            </a:xfrm>
            <a:custGeom>
              <a:avLst/>
              <a:gdLst>
                <a:gd name="connsiteX0" fmla="*/ 0 w 3010908"/>
                <a:gd name="connsiteY0" fmla="*/ 1053818 h 3010908"/>
                <a:gd name="connsiteX1" fmla="*/ 1505454 w 3010908"/>
                <a:gd name="connsiteY1" fmla="*/ 0 h 3010908"/>
                <a:gd name="connsiteX2" fmla="*/ 3010908 w 3010908"/>
                <a:gd name="connsiteY2" fmla="*/ 1053818 h 3010908"/>
                <a:gd name="connsiteX3" fmla="*/ 2258181 w 3010908"/>
                <a:gd name="connsiteY3" fmla="*/ 1053818 h 3010908"/>
                <a:gd name="connsiteX4" fmla="*/ 2258181 w 3010908"/>
                <a:gd name="connsiteY4" fmla="*/ 3010908 h 3010908"/>
                <a:gd name="connsiteX5" fmla="*/ 752727 w 3010908"/>
                <a:gd name="connsiteY5" fmla="*/ 3010908 h 3010908"/>
                <a:gd name="connsiteX6" fmla="*/ 752727 w 3010908"/>
                <a:gd name="connsiteY6" fmla="*/ 1053818 h 3010908"/>
                <a:gd name="connsiteX7" fmla="*/ 0 w 3010908"/>
                <a:gd name="connsiteY7" fmla="*/ 1053818 h 301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908" h="3010908">
                  <a:moveTo>
                    <a:pt x="1957090" y="0"/>
                  </a:moveTo>
                  <a:lnTo>
                    <a:pt x="3010908" y="1505454"/>
                  </a:lnTo>
                  <a:lnTo>
                    <a:pt x="1957090" y="3010908"/>
                  </a:lnTo>
                  <a:lnTo>
                    <a:pt x="1957090" y="2258181"/>
                  </a:lnTo>
                  <a:lnTo>
                    <a:pt x="0" y="2258181"/>
                  </a:lnTo>
                  <a:lnTo>
                    <a:pt x="0" y="752727"/>
                  </a:lnTo>
                  <a:lnTo>
                    <a:pt x="1957090" y="752727"/>
                  </a:lnTo>
                  <a:lnTo>
                    <a:pt x="195709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70257" tIns="1022983" rIns="797164" bIns="1022983" numCol="1" spcCol="1270" anchor="ctr" anchorCtr="0">
              <a:noAutofit/>
            </a:bodyPr>
            <a:lstStyle/>
            <a:p>
              <a:pPr marL="0" lvl="0" indent="0" algn="ctr" defTabSz="1689100">
                <a:lnSpc>
                  <a:spcPct val="90000"/>
                </a:lnSpc>
                <a:spcBef>
                  <a:spcPct val="0"/>
                </a:spcBef>
                <a:spcAft>
                  <a:spcPct val="35000"/>
                </a:spcAft>
                <a:buNone/>
              </a:pPr>
              <a:r>
                <a:rPr lang="zh-CN" altLang="en-US" sz="2000" b="1" kern="1200" dirty="0"/>
                <a:t>三重一大</a:t>
              </a:r>
              <a:endParaRPr lang="en-US" altLang="zh-CN" sz="2000" b="1" kern="1200" dirty="0"/>
            </a:p>
            <a:p>
              <a:pPr algn="ctr" defTabSz="1689100">
                <a:lnSpc>
                  <a:spcPct val="90000"/>
                </a:lnSpc>
                <a:spcBef>
                  <a:spcPct val="0"/>
                </a:spcBef>
                <a:spcAft>
                  <a:spcPct val="35000"/>
                </a:spcAft>
              </a:pPr>
              <a:r>
                <a:rPr lang="zh-CN" altLang="en-US" sz="2000" b="1" dirty="0"/>
                <a:t>（集体讨论）</a:t>
              </a:r>
            </a:p>
          </p:txBody>
        </p:sp>
      </p:grpSp>
      <p:sp>
        <p:nvSpPr>
          <p:cNvPr id="8" name="箭头: 右 7">
            <a:extLst>
              <a:ext uri="{FF2B5EF4-FFF2-40B4-BE49-F238E27FC236}">
                <a16:creationId xmlns:a16="http://schemas.microsoft.com/office/drawing/2014/main" id="{25B78E7A-68AE-34B4-2948-EF6AEBA8B957}"/>
              </a:ext>
            </a:extLst>
          </p:cNvPr>
          <p:cNvSpPr/>
          <p:nvPr/>
        </p:nvSpPr>
        <p:spPr>
          <a:xfrm>
            <a:off x="1943100" y="3367321"/>
            <a:ext cx="8305800" cy="468079"/>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CF0D6E6D-BA10-0328-71BD-B9593B01EDBC}"/>
              </a:ext>
            </a:extLst>
          </p:cNvPr>
          <p:cNvSpPr txBox="1"/>
          <p:nvPr/>
        </p:nvSpPr>
        <p:spPr>
          <a:xfrm>
            <a:off x="3047205" y="3006071"/>
            <a:ext cx="6096000" cy="361250"/>
          </a:xfrm>
          <a:prstGeom prst="rect">
            <a:avLst/>
          </a:prstGeom>
          <a:noFill/>
        </p:spPr>
        <p:txBody>
          <a:bodyPr wrap="square">
            <a:spAutoFit/>
          </a:bodyPr>
          <a:lstStyle/>
          <a:p>
            <a:pPr marL="0" lvl="0" indent="0" algn="ctr" defTabSz="1689100">
              <a:lnSpc>
                <a:spcPct val="90000"/>
              </a:lnSpc>
              <a:spcBef>
                <a:spcPct val="0"/>
              </a:spcBef>
              <a:spcAft>
                <a:spcPct val="35000"/>
              </a:spcAft>
              <a:buNone/>
            </a:pPr>
            <a:r>
              <a:rPr lang="zh-CN" altLang="en-US" sz="2400" b="1" kern="1200" dirty="0">
                <a:solidFill>
                  <a:srgbClr val="263183"/>
                </a:solidFill>
              </a:rPr>
              <a:t>事项层级</a:t>
            </a:r>
            <a:endParaRPr lang="en-US" altLang="zh-CN" sz="2400" b="1" kern="1200" dirty="0">
              <a:solidFill>
                <a:srgbClr val="263183"/>
              </a:solidFill>
            </a:endParaRPr>
          </a:p>
        </p:txBody>
      </p:sp>
      <p:sp>
        <p:nvSpPr>
          <p:cNvPr id="11" name="文本框 10">
            <a:extLst>
              <a:ext uri="{FF2B5EF4-FFF2-40B4-BE49-F238E27FC236}">
                <a16:creationId xmlns:a16="http://schemas.microsoft.com/office/drawing/2014/main" id="{9EF6FC4C-FA35-50BC-AFE2-56F15C5E11EC}"/>
              </a:ext>
            </a:extLst>
          </p:cNvPr>
          <p:cNvSpPr txBox="1"/>
          <p:nvPr/>
        </p:nvSpPr>
        <p:spPr>
          <a:xfrm>
            <a:off x="967651" y="3420735"/>
            <a:ext cx="1025262" cy="361250"/>
          </a:xfrm>
          <a:prstGeom prst="rect">
            <a:avLst/>
          </a:prstGeom>
          <a:noFill/>
        </p:spPr>
        <p:txBody>
          <a:bodyPr wrap="square">
            <a:spAutoFit/>
          </a:bodyPr>
          <a:lstStyle/>
          <a:p>
            <a:pPr marL="0" lvl="0" indent="0" algn="ctr" defTabSz="1689100">
              <a:lnSpc>
                <a:spcPct val="90000"/>
              </a:lnSpc>
              <a:spcBef>
                <a:spcPct val="0"/>
              </a:spcBef>
              <a:spcAft>
                <a:spcPct val="35000"/>
              </a:spcAft>
              <a:buNone/>
            </a:pPr>
            <a:r>
              <a:rPr lang="zh-CN" altLang="en-US" sz="2400" b="1" kern="1200" dirty="0">
                <a:solidFill>
                  <a:srgbClr val="EB7115"/>
                </a:solidFill>
              </a:rPr>
              <a:t>低</a:t>
            </a:r>
            <a:endParaRPr lang="en-US" altLang="zh-CN" sz="2400" b="1" kern="1200" dirty="0">
              <a:solidFill>
                <a:srgbClr val="EB7115"/>
              </a:solidFill>
            </a:endParaRPr>
          </a:p>
        </p:txBody>
      </p:sp>
      <p:sp>
        <p:nvSpPr>
          <p:cNvPr id="12" name="文本框 11">
            <a:extLst>
              <a:ext uri="{FF2B5EF4-FFF2-40B4-BE49-F238E27FC236}">
                <a16:creationId xmlns:a16="http://schemas.microsoft.com/office/drawing/2014/main" id="{D1B92C40-9A2B-6E05-6DDC-718D53CF3D77}"/>
              </a:ext>
            </a:extLst>
          </p:cNvPr>
          <p:cNvSpPr txBox="1"/>
          <p:nvPr/>
        </p:nvSpPr>
        <p:spPr>
          <a:xfrm>
            <a:off x="10289116" y="3420735"/>
            <a:ext cx="1025262" cy="361250"/>
          </a:xfrm>
          <a:prstGeom prst="rect">
            <a:avLst/>
          </a:prstGeom>
          <a:noFill/>
        </p:spPr>
        <p:txBody>
          <a:bodyPr wrap="square">
            <a:spAutoFit/>
          </a:bodyPr>
          <a:lstStyle/>
          <a:p>
            <a:pPr marL="0" lvl="0" indent="0" algn="ctr" defTabSz="1689100">
              <a:lnSpc>
                <a:spcPct val="90000"/>
              </a:lnSpc>
              <a:spcBef>
                <a:spcPct val="0"/>
              </a:spcBef>
              <a:spcAft>
                <a:spcPct val="35000"/>
              </a:spcAft>
              <a:buNone/>
            </a:pPr>
            <a:r>
              <a:rPr lang="zh-CN" altLang="en-US" sz="2400" b="1" kern="1200" dirty="0">
                <a:solidFill>
                  <a:srgbClr val="EB7115"/>
                </a:solidFill>
              </a:rPr>
              <a:t>高</a:t>
            </a:r>
            <a:endParaRPr lang="en-US" altLang="zh-CN" sz="2400" b="1" kern="1200" dirty="0">
              <a:solidFill>
                <a:srgbClr val="EB7115"/>
              </a:solidFill>
            </a:endParaRPr>
          </a:p>
        </p:txBody>
      </p:sp>
      <p:grpSp>
        <p:nvGrpSpPr>
          <p:cNvPr id="26" name="组合 25">
            <a:extLst>
              <a:ext uri="{FF2B5EF4-FFF2-40B4-BE49-F238E27FC236}">
                <a16:creationId xmlns:a16="http://schemas.microsoft.com/office/drawing/2014/main" id="{98A6E686-9EFE-658F-4CFB-7B6030C742D2}"/>
              </a:ext>
            </a:extLst>
          </p:cNvPr>
          <p:cNvGrpSpPr/>
          <p:nvPr/>
        </p:nvGrpSpPr>
        <p:grpSpPr>
          <a:xfrm>
            <a:off x="2228709" y="4043510"/>
            <a:ext cx="8470836" cy="2312071"/>
            <a:chOff x="2228709" y="4043510"/>
            <a:chExt cx="8470836" cy="2312071"/>
          </a:xfrm>
        </p:grpSpPr>
        <p:grpSp>
          <p:nvGrpSpPr>
            <p:cNvPr id="21" name="组合 20">
              <a:extLst>
                <a:ext uri="{FF2B5EF4-FFF2-40B4-BE49-F238E27FC236}">
                  <a16:creationId xmlns:a16="http://schemas.microsoft.com/office/drawing/2014/main" id="{C6114D61-657F-81B2-8334-8764168FBABD}"/>
                </a:ext>
              </a:extLst>
            </p:cNvPr>
            <p:cNvGrpSpPr/>
            <p:nvPr/>
          </p:nvGrpSpPr>
          <p:grpSpPr>
            <a:xfrm>
              <a:off x="3047205" y="5050561"/>
              <a:ext cx="7652340" cy="363196"/>
              <a:chOff x="2591595" y="5194625"/>
              <a:chExt cx="7652340" cy="363196"/>
            </a:xfrm>
          </p:grpSpPr>
          <p:grpSp>
            <p:nvGrpSpPr>
              <p:cNvPr id="19" name="组合 18">
                <a:extLst>
                  <a:ext uri="{FF2B5EF4-FFF2-40B4-BE49-F238E27FC236}">
                    <a16:creationId xmlns:a16="http://schemas.microsoft.com/office/drawing/2014/main" id="{9A43FDBB-6208-1F30-07D0-1905A48F5915}"/>
                  </a:ext>
                </a:extLst>
              </p:cNvPr>
              <p:cNvGrpSpPr/>
              <p:nvPr/>
            </p:nvGrpSpPr>
            <p:grpSpPr>
              <a:xfrm>
                <a:off x="2591595" y="5194625"/>
                <a:ext cx="7473948" cy="363196"/>
                <a:chOff x="2820142" y="5281445"/>
                <a:chExt cx="7473948" cy="363196"/>
              </a:xfrm>
            </p:grpSpPr>
            <p:sp>
              <p:nvSpPr>
                <p:cNvPr id="17" name="箭头: 右 16">
                  <a:extLst>
                    <a:ext uri="{FF2B5EF4-FFF2-40B4-BE49-F238E27FC236}">
                      <a16:creationId xmlns:a16="http://schemas.microsoft.com/office/drawing/2014/main" id="{EF636EC7-B097-0E99-46C6-523C58A24D7C}"/>
                    </a:ext>
                  </a:extLst>
                </p:cNvPr>
                <p:cNvSpPr/>
                <p:nvPr/>
              </p:nvSpPr>
              <p:spPr>
                <a:xfrm rot="929270">
                  <a:off x="2852787" y="5281445"/>
                  <a:ext cx="7441303" cy="316558"/>
                </a:xfrm>
                <a:prstGeom prst="rightArrow">
                  <a:avLst>
                    <a:gd name="adj1" fmla="val 11990"/>
                    <a:gd name="adj2" fmla="val 50000"/>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8" name="箭头: 右 17">
                  <a:extLst>
                    <a:ext uri="{FF2B5EF4-FFF2-40B4-BE49-F238E27FC236}">
                      <a16:creationId xmlns:a16="http://schemas.microsoft.com/office/drawing/2014/main" id="{79F3169C-D364-0CE3-08C7-06D69CFCCBE5}"/>
                    </a:ext>
                  </a:extLst>
                </p:cNvPr>
                <p:cNvSpPr/>
                <p:nvPr/>
              </p:nvSpPr>
              <p:spPr>
                <a:xfrm rot="20714320">
                  <a:off x="2820142" y="5311097"/>
                  <a:ext cx="7441303" cy="333544"/>
                </a:xfrm>
                <a:prstGeom prst="rightArrow">
                  <a:avLst>
                    <a:gd name="adj1" fmla="val 12012"/>
                    <a:gd name="adj2" fmla="val 50000"/>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grpSp>
          <p:sp>
            <p:nvSpPr>
              <p:cNvPr id="20" name="箭头: 右 19">
                <a:extLst>
                  <a:ext uri="{FF2B5EF4-FFF2-40B4-BE49-F238E27FC236}">
                    <a16:creationId xmlns:a16="http://schemas.microsoft.com/office/drawing/2014/main" id="{32F7AC5A-1595-EC75-040D-BF8B9FFEFFDF}"/>
                  </a:ext>
                </a:extLst>
              </p:cNvPr>
              <p:cNvSpPr/>
              <p:nvPr/>
            </p:nvSpPr>
            <p:spPr>
              <a:xfrm>
                <a:off x="2671900" y="5250372"/>
                <a:ext cx="7572035" cy="228182"/>
              </a:xfrm>
              <a:prstGeom prst="rightArrow">
                <a:avLst>
                  <a:gd name="adj1" fmla="val 22171"/>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a:extLst>
                <a:ext uri="{FF2B5EF4-FFF2-40B4-BE49-F238E27FC236}">
                  <a16:creationId xmlns:a16="http://schemas.microsoft.com/office/drawing/2014/main" id="{231875BB-3872-7D1A-20CE-B68ACFE82F83}"/>
                </a:ext>
              </a:extLst>
            </p:cNvPr>
            <p:cNvSpPr txBox="1"/>
            <p:nvPr/>
          </p:nvSpPr>
          <p:spPr>
            <a:xfrm>
              <a:off x="2228709" y="4043510"/>
              <a:ext cx="1025262" cy="341632"/>
            </a:xfrm>
            <a:prstGeom prst="rect">
              <a:avLst/>
            </a:prstGeom>
            <a:noFill/>
          </p:spPr>
          <p:txBody>
            <a:bodyPr wrap="square">
              <a:spAutoFit/>
            </a:bodyPr>
            <a:lstStyle/>
            <a:p>
              <a:pPr marL="0" lvl="0" indent="0" algn="ctr" defTabSz="1689100">
                <a:lnSpc>
                  <a:spcPct val="90000"/>
                </a:lnSpc>
                <a:spcBef>
                  <a:spcPct val="0"/>
                </a:spcBef>
                <a:spcAft>
                  <a:spcPct val="35000"/>
                </a:spcAft>
                <a:buNone/>
              </a:pPr>
              <a:r>
                <a:rPr lang="zh-CN" altLang="en-US" b="1" dirty="0">
                  <a:solidFill>
                    <a:schemeClr val="accent1"/>
                  </a:solidFill>
                </a:rPr>
                <a:t>效率</a:t>
              </a:r>
              <a:endParaRPr lang="en-US" altLang="zh-CN" b="1" kern="1200" dirty="0">
                <a:solidFill>
                  <a:schemeClr val="accent1"/>
                </a:solidFill>
              </a:endParaRPr>
            </a:p>
          </p:txBody>
        </p:sp>
        <p:sp>
          <p:nvSpPr>
            <p:cNvPr id="24" name="文本框 23">
              <a:extLst>
                <a:ext uri="{FF2B5EF4-FFF2-40B4-BE49-F238E27FC236}">
                  <a16:creationId xmlns:a16="http://schemas.microsoft.com/office/drawing/2014/main" id="{C4F1A5B2-25B0-56C4-BB26-E1AA00294C03}"/>
                </a:ext>
              </a:extLst>
            </p:cNvPr>
            <p:cNvSpPr txBox="1"/>
            <p:nvPr/>
          </p:nvSpPr>
          <p:spPr>
            <a:xfrm>
              <a:off x="2228709" y="4992858"/>
              <a:ext cx="1025262" cy="341632"/>
            </a:xfrm>
            <a:prstGeom prst="rect">
              <a:avLst/>
            </a:prstGeom>
            <a:noFill/>
          </p:spPr>
          <p:txBody>
            <a:bodyPr wrap="square">
              <a:spAutoFit/>
            </a:bodyPr>
            <a:lstStyle/>
            <a:p>
              <a:pPr marL="0" lvl="0" indent="0" algn="ctr" defTabSz="1689100">
                <a:lnSpc>
                  <a:spcPct val="90000"/>
                </a:lnSpc>
                <a:spcBef>
                  <a:spcPct val="0"/>
                </a:spcBef>
                <a:spcAft>
                  <a:spcPct val="35000"/>
                </a:spcAft>
                <a:buNone/>
              </a:pPr>
              <a:r>
                <a:rPr lang="zh-CN" altLang="en-US" b="1" kern="1200" dirty="0">
                  <a:solidFill>
                    <a:schemeClr val="accent1"/>
                  </a:solidFill>
                </a:rPr>
                <a:t>责任</a:t>
              </a:r>
              <a:endParaRPr lang="en-US" altLang="zh-CN" b="1" kern="1200" dirty="0">
                <a:solidFill>
                  <a:schemeClr val="accent1"/>
                </a:solidFill>
              </a:endParaRPr>
            </a:p>
          </p:txBody>
        </p:sp>
        <p:sp>
          <p:nvSpPr>
            <p:cNvPr id="25" name="文本框 24">
              <a:extLst>
                <a:ext uri="{FF2B5EF4-FFF2-40B4-BE49-F238E27FC236}">
                  <a16:creationId xmlns:a16="http://schemas.microsoft.com/office/drawing/2014/main" id="{E9AB7E48-702A-DCC2-A676-EB509A830FE7}"/>
                </a:ext>
              </a:extLst>
            </p:cNvPr>
            <p:cNvSpPr txBox="1"/>
            <p:nvPr/>
          </p:nvSpPr>
          <p:spPr>
            <a:xfrm>
              <a:off x="2228709" y="6013949"/>
              <a:ext cx="1025262" cy="341632"/>
            </a:xfrm>
            <a:prstGeom prst="rect">
              <a:avLst/>
            </a:prstGeom>
            <a:noFill/>
          </p:spPr>
          <p:txBody>
            <a:bodyPr wrap="square">
              <a:spAutoFit/>
            </a:bodyPr>
            <a:lstStyle/>
            <a:p>
              <a:pPr marL="0" lvl="0" indent="0" algn="ctr" defTabSz="1689100">
                <a:lnSpc>
                  <a:spcPct val="90000"/>
                </a:lnSpc>
                <a:spcBef>
                  <a:spcPct val="0"/>
                </a:spcBef>
                <a:spcAft>
                  <a:spcPct val="35000"/>
                </a:spcAft>
                <a:buNone/>
              </a:pPr>
              <a:r>
                <a:rPr lang="zh-CN" altLang="en-US" b="1" dirty="0">
                  <a:solidFill>
                    <a:schemeClr val="accent1"/>
                  </a:solidFill>
                </a:rPr>
                <a:t>质量</a:t>
              </a:r>
              <a:endParaRPr lang="en-US" altLang="zh-CN" b="1" kern="1200" dirty="0">
                <a:solidFill>
                  <a:schemeClr val="accent1"/>
                </a:solidFill>
              </a:endParaRPr>
            </a:p>
          </p:txBody>
        </p:sp>
      </p:grpSp>
    </p:spTree>
    <p:extLst>
      <p:ext uri="{BB962C8B-B14F-4D97-AF65-F5344CB8AC3E}">
        <p14:creationId xmlns:p14="http://schemas.microsoft.com/office/powerpoint/2010/main" val="242669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0076F-0D8B-5968-FE15-6E442C2BBD1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4179DF5-3167-ABB5-E905-8BBFF30C3449}"/>
              </a:ext>
            </a:extLst>
          </p:cNvPr>
          <p:cNvSpPr>
            <a:spLocks noGrp="1"/>
          </p:cNvSpPr>
          <p:nvPr>
            <p:ph type="title"/>
          </p:nvPr>
        </p:nvSpPr>
        <p:spPr/>
        <p:txBody>
          <a:bodyPr/>
          <a:lstStyle/>
          <a:p>
            <a:r>
              <a:rPr lang="zh-CN" altLang="en-US" dirty="0"/>
              <a:t>经理层决策效率提升的简化流程设计</a:t>
            </a:r>
          </a:p>
        </p:txBody>
      </p:sp>
      <p:sp>
        <p:nvSpPr>
          <p:cNvPr id="4" name="灯片编号占位符 3">
            <a:extLst>
              <a:ext uri="{FF2B5EF4-FFF2-40B4-BE49-F238E27FC236}">
                <a16:creationId xmlns:a16="http://schemas.microsoft.com/office/drawing/2014/main" id="{5B1E8293-9986-59E8-D496-9179A4E11D3E}"/>
              </a:ext>
            </a:extLst>
          </p:cNvPr>
          <p:cNvSpPr>
            <a:spLocks noGrp="1"/>
          </p:cNvSpPr>
          <p:nvPr>
            <p:ph type="sldNum" sz="quarter" idx="12"/>
          </p:nvPr>
        </p:nvSpPr>
        <p:spPr/>
        <p:txBody>
          <a:bodyPr/>
          <a:lstStyle/>
          <a:p>
            <a:fld id="{5DD3DB80-B894-403A-B48E-6FDC1A72010E}" type="slidenum">
              <a:rPr lang="zh-CN" altLang="en-US" smtClean="0"/>
              <a:pPr/>
              <a:t>15</a:t>
            </a:fld>
            <a:endParaRPr lang="zh-CN" altLang="en-US"/>
          </a:p>
        </p:txBody>
      </p:sp>
      <p:grpSp>
        <p:nvGrpSpPr>
          <p:cNvPr id="45" name="组合 44">
            <a:extLst>
              <a:ext uri="{FF2B5EF4-FFF2-40B4-BE49-F238E27FC236}">
                <a16:creationId xmlns:a16="http://schemas.microsoft.com/office/drawing/2014/main" id="{6BB8033D-AF68-4910-9517-6A45D8BA3BED}"/>
              </a:ext>
            </a:extLst>
          </p:cNvPr>
          <p:cNvGrpSpPr/>
          <p:nvPr/>
        </p:nvGrpSpPr>
        <p:grpSpPr>
          <a:xfrm>
            <a:off x="864623" y="1495430"/>
            <a:ext cx="10462754" cy="4411122"/>
            <a:chOff x="1599394" y="1701811"/>
            <a:chExt cx="8993211" cy="3791559"/>
          </a:xfrm>
        </p:grpSpPr>
        <p:sp>
          <p:nvSpPr>
            <p:cNvPr id="46" name="任意多边形: 形状 45">
              <a:extLst>
                <a:ext uri="{FF2B5EF4-FFF2-40B4-BE49-F238E27FC236}">
                  <a16:creationId xmlns:a16="http://schemas.microsoft.com/office/drawing/2014/main" id="{F2BC095B-A96C-A8F3-F89F-1547E05AF4C2}"/>
                </a:ext>
              </a:extLst>
            </p:cNvPr>
            <p:cNvSpPr/>
            <p:nvPr/>
          </p:nvSpPr>
          <p:spPr>
            <a:xfrm>
              <a:off x="1599394" y="1701811"/>
              <a:ext cx="3050832" cy="857818"/>
            </a:xfrm>
            <a:custGeom>
              <a:avLst/>
              <a:gdLst>
                <a:gd name="connsiteX0" fmla="*/ 0 w 3050832"/>
                <a:gd name="connsiteY0" fmla="*/ 0 h 857818"/>
                <a:gd name="connsiteX1" fmla="*/ 2621923 w 3050832"/>
                <a:gd name="connsiteY1" fmla="*/ 0 h 857818"/>
                <a:gd name="connsiteX2" fmla="*/ 3050832 w 3050832"/>
                <a:gd name="connsiteY2" fmla="*/ 428909 h 857818"/>
                <a:gd name="connsiteX3" fmla="*/ 2621923 w 3050832"/>
                <a:gd name="connsiteY3" fmla="*/ 857818 h 857818"/>
                <a:gd name="connsiteX4" fmla="*/ 0 w 3050832"/>
                <a:gd name="connsiteY4" fmla="*/ 857818 h 857818"/>
                <a:gd name="connsiteX5" fmla="*/ 428909 w 3050832"/>
                <a:gd name="connsiteY5" fmla="*/ 428909 h 857818"/>
                <a:gd name="connsiteX6" fmla="*/ 0 w 3050832"/>
                <a:gd name="connsiteY6" fmla="*/ 0 h 85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832" h="857818">
                  <a:moveTo>
                    <a:pt x="0" y="0"/>
                  </a:moveTo>
                  <a:lnTo>
                    <a:pt x="2621923" y="0"/>
                  </a:lnTo>
                  <a:lnTo>
                    <a:pt x="3050832" y="428909"/>
                  </a:lnTo>
                  <a:lnTo>
                    <a:pt x="2621923" y="857818"/>
                  </a:lnTo>
                  <a:lnTo>
                    <a:pt x="0" y="857818"/>
                  </a:lnTo>
                  <a:lnTo>
                    <a:pt x="428909" y="428909"/>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54309" tIns="12700" rIns="428909" bIns="12700" numCol="1" spcCol="1270" anchor="ctr" anchorCtr="0">
              <a:noAutofit/>
            </a:bodyPr>
            <a:lstStyle/>
            <a:p>
              <a:pPr marL="0" lvl="0" indent="0" algn="ctr" defTabSz="889000">
                <a:lnSpc>
                  <a:spcPct val="90000"/>
                </a:lnSpc>
                <a:spcBef>
                  <a:spcPct val="0"/>
                </a:spcBef>
                <a:spcAft>
                  <a:spcPct val="35000"/>
                </a:spcAft>
                <a:buNone/>
              </a:pPr>
              <a:r>
                <a:rPr lang="zh-CN" sz="2400" b="1" kern="1200" dirty="0">
                  <a:solidFill>
                    <a:schemeClr val="accent1"/>
                  </a:solidFill>
                </a:rPr>
                <a:t>一般经营管理事项</a:t>
              </a:r>
              <a:endParaRPr lang="zh-CN" sz="2400" kern="1200" dirty="0">
                <a:solidFill>
                  <a:schemeClr val="accent1"/>
                </a:solidFill>
              </a:endParaRPr>
            </a:p>
          </p:txBody>
        </p:sp>
        <p:sp>
          <p:nvSpPr>
            <p:cNvPr id="47" name="任意多边形: 形状 46">
              <a:extLst>
                <a:ext uri="{FF2B5EF4-FFF2-40B4-BE49-F238E27FC236}">
                  <a16:creationId xmlns:a16="http://schemas.microsoft.com/office/drawing/2014/main" id="{D702D0C5-CB76-AF98-1544-78ECC85F8DD8}"/>
                </a:ext>
              </a:extLst>
            </p:cNvPr>
            <p:cNvSpPr/>
            <p:nvPr/>
          </p:nvSpPr>
          <p:spPr>
            <a:xfrm>
              <a:off x="4371436" y="1774726"/>
              <a:ext cx="6221169" cy="711989"/>
            </a:xfrm>
            <a:custGeom>
              <a:avLst/>
              <a:gdLst>
                <a:gd name="connsiteX0" fmla="*/ 0 w 6221169"/>
                <a:gd name="connsiteY0" fmla="*/ 0 h 711989"/>
                <a:gd name="connsiteX1" fmla="*/ 5865175 w 6221169"/>
                <a:gd name="connsiteY1" fmla="*/ 0 h 711989"/>
                <a:gd name="connsiteX2" fmla="*/ 6221169 w 6221169"/>
                <a:gd name="connsiteY2" fmla="*/ 355995 h 711989"/>
                <a:gd name="connsiteX3" fmla="*/ 5865175 w 6221169"/>
                <a:gd name="connsiteY3" fmla="*/ 711989 h 711989"/>
                <a:gd name="connsiteX4" fmla="*/ 0 w 6221169"/>
                <a:gd name="connsiteY4" fmla="*/ 711989 h 711989"/>
                <a:gd name="connsiteX5" fmla="*/ 355995 w 6221169"/>
                <a:gd name="connsiteY5" fmla="*/ 355995 h 711989"/>
                <a:gd name="connsiteX6" fmla="*/ 0 w 6221169"/>
                <a:gd name="connsiteY6" fmla="*/ 0 h 71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1169" h="711989">
                  <a:moveTo>
                    <a:pt x="0" y="0"/>
                  </a:moveTo>
                  <a:lnTo>
                    <a:pt x="5865175" y="0"/>
                  </a:lnTo>
                  <a:lnTo>
                    <a:pt x="6221169" y="355995"/>
                  </a:lnTo>
                  <a:lnTo>
                    <a:pt x="5865175" y="711989"/>
                  </a:lnTo>
                  <a:lnTo>
                    <a:pt x="0" y="711989"/>
                  </a:lnTo>
                  <a:lnTo>
                    <a:pt x="355995" y="355995"/>
                  </a:lnTo>
                  <a:lnTo>
                    <a:pt x="0" y="0"/>
                  </a:lnTo>
                  <a:close/>
                </a:path>
              </a:pathLst>
            </a:custGeom>
            <a:solidFill>
              <a:schemeClr val="bg2">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1555" tIns="17780" rIns="355994" bIns="17780" numCol="1" spcCol="1270" anchor="ctr" anchorCtr="0">
              <a:noAutofit/>
            </a:bodyPr>
            <a:lstStyle/>
            <a:p>
              <a:pPr marL="0" lvl="0" indent="0" algn="ctr" defTabSz="1244600">
                <a:lnSpc>
                  <a:spcPct val="90000"/>
                </a:lnSpc>
                <a:spcBef>
                  <a:spcPct val="0"/>
                </a:spcBef>
                <a:spcAft>
                  <a:spcPct val="35000"/>
                </a:spcAft>
                <a:buNone/>
              </a:pPr>
              <a:r>
                <a:rPr lang="zh-CN" sz="2000" b="1" kern="1200" dirty="0"/>
                <a:t>总经理知情即同意</a:t>
              </a:r>
              <a:endParaRPr lang="zh-CN" sz="2000" kern="1200" dirty="0"/>
            </a:p>
          </p:txBody>
        </p:sp>
        <p:sp>
          <p:nvSpPr>
            <p:cNvPr id="48" name="任意多边形: 形状 47">
              <a:extLst>
                <a:ext uri="{FF2B5EF4-FFF2-40B4-BE49-F238E27FC236}">
                  <a16:creationId xmlns:a16="http://schemas.microsoft.com/office/drawing/2014/main" id="{E456B348-5E78-83A0-1B64-A27B0612238F}"/>
                </a:ext>
              </a:extLst>
            </p:cNvPr>
            <p:cNvSpPr/>
            <p:nvPr/>
          </p:nvSpPr>
          <p:spPr>
            <a:xfrm>
              <a:off x="1599394" y="2679725"/>
              <a:ext cx="3050832" cy="857818"/>
            </a:xfrm>
            <a:custGeom>
              <a:avLst/>
              <a:gdLst>
                <a:gd name="connsiteX0" fmla="*/ 0 w 3050832"/>
                <a:gd name="connsiteY0" fmla="*/ 0 h 857818"/>
                <a:gd name="connsiteX1" fmla="*/ 2621923 w 3050832"/>
                <a:gd name="connsiteY1" fmla="*/ 0 h 857818"/>
                <a:gd name="connsiteX2" fmla="*/ 3050832 w 3050832"/>
                <a:gd name="connsiteY2" fmla="*/ 428909 h 857818"/>
                <a:gd name="connsiteX3" fmla="*/ 2621923 w 3050832"/>
                <a:gd name="connsiteY3" fmla="*/ 857818 h 857818"/>
                <a:gd name="connsiteX4" fmla="*/ 0 w 3050832"/>
                <a:gd name="connsiteY4" fmla="*/ 857818 h 857818"/>
                <a:gd name="connsiteX5" fmla="*/ 428909 w 3050832"/>
                <a:gd name="connsiteY5" fmla="*/ 428909 h 857818"/>
                <a:gd name="connsiteX6" fmla="*/ 0 w 3050832"/>
                <a:gd name="connsiteY6" fmla="*/ 0 h 85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832" h="857818">
                  <a:moveTo>
                    <a:pt x="0" y="0"/>
                  </a:moveTo>
                  <a:lnTo>
                    <a:pt x="2621923" y="0"/>
                  </a:lnTo>
                  <a:lnTo>
                    <a:pt x="3050832" y="428909"/>
                  </a:lnTo>
                  <a:lnTo>
                    <a:pt x="2621923" y="857818"/>
                  </a:lnTo>
                  <a:lnTo>
                    <a:pt x="0" y="857818"/>
                  </a:lnTo>
                  <a:lnTo>
                    <a:pt x="428909" y="428909"/>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54309" tIns="12700" rIns="428909" bIns="12700" numCol="1" spcCol="1270" anchor="ctr" anchorCtr="0">
              <a:noAutofit/>
            </a:bodyPr>
            <a:lstStyle/>
            <a:p>
              <a:pPr marL="0" lvl="0" indent="0" algn="ctr" defTabSz="889000">
                <a:lnSpc>
                  <a:spcPct val="90000"/>
                </a:lnSpc>
                <a:spcBef>
                  <a:spcPct val="0"/>
                </a:spcBef>
                <a:spcAft>
                  <a:spcPct val="35000"/>
                </a:spcAft>
                <a:buNone/>
              </a:pPr>
              <a:r>
                <a:rPr lang="zh-CN" sz="2400" b="1" kern="1200" dirty="0">
                  <a:solidFill>
                    <a:schemeClr val="accent1"/>
                  </a:solidFill>
                </a:rPr>
                <a:t>副总分管事项</a:t>
              </a:r>
              <a:endParaRPr lang="en-US" altLang="zh-CN" sz="2400" b="1" kern="1200" dirty="0">
                <a:solidFill>
                  <a:schemeClr val="accent1"/>
                </a:solidFill>
              </a:endParaRPr>
            </a:p>
            <a:p>
              <a:pPr marL="0" lvl="0" indent="0" algn="ctr" defTabSz="889000">
                <a:lnSpc>
                  <a:spcPct val="90000"/>
                </a:lnSpc>
                <a:spcBef>
                  <a:spcPct val="0"/>
                </a:spcBef>
                <a:spcAft>
                  <a:spcPct val="35000"/>
                </a:spcAft>
                <a:buNone/>
              </a:pPr>
              <a:r>
                <a:rPr lang="zh-CN" sz="2400" b="1" kern="1200" dirty="0">
                  <a:solidFill>
                    <a:schemeClr val="accent1"/>
                  </a:solidFill>
                </a:rPr>
                <a:t>（涉及其他部门）</a:t>
              </a:r>
              <a:endParaRPr lang="zh-CN" sz="2400" kern="1200" dirty="0">
                <a:solidFill>
                  <a:schemeClr val="accent1"/>
                </a:solidFill>
              </a:endParaRPr>
            </a:p>
          </p:txBody>
        </p:sp>
        <p:sp>
          <p:nvSpPr>
            <p:cNvPr id="49" name="任意多边形: 形状 48">
              <a:extLst>
                <a:ext uri="{FF2B5EF4-FFF2-40B4-BE49-F238E27FC236}">
                  <a16:creationId xmlns:a16="http://schemas.microsoft.com/office/drawing/2014/main" id="{30D0FBCB-44BA-6ED3-2444-68E088A11776}"/>
                </a:ext>
              </a:extLst>
            </p:cNvPr>
            <p:cNvSpPr/>
            <p:nvPr/>
          </p:nvSpPr>
          <p:spPr>
            <a:xfrm>
              <a:off x="4371436" y="2752639"/>
              <a:ext cx="6221169" cy="711989"/>
            </a:xfrm>
            <a:custGeom>
              <a:avLst/>
              <a:gdLst>
                <a:gd name="connsiteX0" fmla="*/ 0 w 6221169"/>
                <a:gd name="connsiteY0" fmla="*/ 0 h 711989"/>
                <a:gd name="connsiteX1" fmla="*/ 5865175 w 6221169"/>
                <a:gd name="connsiteY1" fmla="*/ 0 h 711989"/>
                <a:gd name="connsiteX2" fmla="*/ 6221169 w 6221169"/>
                <a:gd name="connsiteY2" fmla="*/ 355995 h 711989"/>
                <a:gd name="connsiteX3" fmla="*/ 5865175 w 6221169"/>
                <a:gd name="connsiteY3" fmla="*/ 711989 h 711989"/>
                <a:gd name="connsiteX4" fmla="*/ 0 w 6221169"/>
                <a:gd name="connsiteY4" fmla="*/ 711989 h 711989"/>
                <a:gd name="connsiteX5" fmla="*/ 355995 w 6221169"/>
                <a:gd name="connsiteY5" fmla="*/ 355995 h 711989"/>
                <a:gd name="connsiteX6" fmla="*/ 0 w 6221169"/>
                <a:gd name="connsiteY6" fmla="*/ 0 h 71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1169" h="711989">
                  <a:moveTo>
                    <a:pt x="0" y="0"/>
                  </a:moveTo>
                  <a:lnTo>
                    <a:pt x="5865175" y="0"/>
                  </a:lnTo>
                  <a:lnTo>
                    <a:pt x="6221169" y="355995"/>
                  </a:lnTo>
                  <a:lnTo>
                    <a:pt x="5865175" y="711989"/>
                  </a:lnTo>
                  <a:lnTo>
                    <a:pt x="0" y="711989"/>
                  </a:lnTo>
                  <a:lnTo>
                    <a:pt x="355995" y="355995"/>
                  </a:lnTo>
                  <a:lnTo>
                    <a:pt x="0" y="0"/>
                  </a:lnTo>
                  <a:close/>
                </a:path>
              </a:pathLst>
            </a:custGeom>
            <a:solidFill>
              <a:schemeClr val="bg2">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1555" tIns="17780" rIns="355994" bIns="17780" numCol="1" spcCol="1270" anchor="ctr" anchorCtr="0">
              <a:noAutofit/>
            </a:bodyPr>
            <a:lstStyle/>
            <a:p>
              <a:pPr marL="0" lvl="0" indent="0" algn="ctr" defTabSz="1244600">
                <a:lnSpc>
                  <a:spcPct val="90000"/>
                </a:lnSpc>
                <a:spcBef>
                  <a:spcPct val="0"/>
                </a:spcBef>
                <a:spcAft>
                  <a:spcPct val="35000"/>
                </a:spcAft>
                <a:buNone/>
              </a:pPr>
              <a:r>
                <a:rPr lang="zh-CN" sz="2000" b="1" kern="1200"/>
                <a:t>召开总经理办公会</a:t>
              </a:r>
              <a:endParaRPr lang="zh-CN" sz="2000" kern="1200"/>
            </a:p>
          </p:txBody>
        </p:sp>
        <p:sp>
          <p:nvSpPr>
            <p:cNvPr id="50" name="任意多边形: 形状 49">
              <a:extLst>
                <a:ext uri="{FF2B5EF4-FFF2-40B4-BE49-F238E27FC236}">
                  <a16:creationId xmlns:a16="http://schemas.microsoft.com/office/drawing/2014/main" id="{7CC79EDF-A468-4745-741C-ED07EB4C98C7}"/>
                </a:ext>
              </a:extLst>
            </p:cNvPr>
            <p:cNvSpPr/>
            <p:nvPr/>
          </p:nvSpPr>
          <p:spPr>
            <a:xfrm>
              <a:off x="1599394" y="3657638"/>
              <a:ext cx="3050832" cy="857818"/>
            </a:xfrm>
            <a:custGeom>
              <a:avLst/>
              <a:gdLst>
                <a:gd name="connsiteX0" fmla="*/ 0 w 3050832"/>
                <a:gd name="connsiteY0" fmla="*/ 0 h 857818"/>
                <a:gd name="connsiteX1" fmla="*/ 2621923 w 3050832"/>
                <a:gd name="connsiteY1" fmla="*/ 0 h 857818"/>
                <a:gd name="connsiteX2" fmla="*/ 3050832 w 3050832"/>
                <a:gd name="connsiteY2" fmla="*/ 428909 h 857818"/>
                <a:gd name="connsiteX3" fmla="*/ 2621923 w 3050832"/>
                <a:gd name="connsiteY3" fmla="*/ 857818 h 857818"/>
                <a:gd name="connsiteX4" fmla="*/ 0 w 3050832"/>
                <a:gd name="connsiteY4" fmla="*/ 857818 h 857818"/>
                <a:gd name="connsiteX5" fmla="*/ 428909 w 3050832"/>
                <a:gd name="connsiteY5" fmla="*/ 428909 h 857818"/>
                <a:gd name="connsiteX6" fmla="*/ 0 w 3050832"/>
                <a:gd name="connsiteY6" fmla="*/ 0 h 85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832" h="857818">
                  <a:moveTo>
                    <a:pt x="0" y="0"/>
                  </a:moveTo>
                  <a:lnTo>
                    <a:pt x="2621923" y="0"/>
                  </a:lnTo>
                  <a:lnTo>
                    <a:pt x="3050832" y="428909"/>
                  </a:lnTo>
                  <a:lnTo>
                    <a:pt x="2621923" y="857818"/>
                  </a:lnTo>
                  <a:lnTo>
                    <a:pt x="0" y="857818"/>
                  </a:lnTo>
                  <a:lnTo>
                    <a:pt x="428909" y="428909"/>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54309" tIns="12700" rIns="428909" bIns="12700" numCol="1" spcCol="1270" anchor="ctr" anchorCtr="0">
              <a:noAutofit/>
            </a:bodyPr>
            <a:lstStyle/>
            <a:p>
              <a:pPr marL="0" lvl="0" indent="0" algn="ctr" defTabSz="889000">
                <a:lnSpc>
                  <a:spcPct val="90000"/>
                </a:lnSpc>
                <a:spcBef>
                  <a:spcPct val="0"/>
                </a:spcBef>
                <a:spcAft>
                  <a:spcPct val="35000"/>
                </a:spcAft>
                <a:buNone/>
              </a:pPr>
              <a:r>
                <a:rPr lang="zh-CN" sz="2400" b="1" kern="1200" dirty="0">
                  <a:solidFill>
                    <a:schemeClr val="accent1"/>
                  </a:solidFill>
                </a:rPr>
                <a:t>副总分管事项</a:t>
              </a:r>
              <a:endParaRPr lang="en-US" altLang="zh-CN" sz="2400" b="1" kern="1200" dirty="0">
                <a:solidFill>
                  <a:schemeClr val="accent1"/>
                </a:solidFill>
              </a:endParaRPr>
            </a:p>
            <a:p>
              <a:pPr marL="0" lvl="0" indent="0" algn="ctr" defTabSz="889000">
                <a:lnSpc>
                  <a:spcPct val="90000"/>
                </a:lnSpc>
                <a:spcBef>
                  <a:spcPct val="0"/>
                </a:spcBef>
                <a:spcAft>
                  <a:spcPct val="35000"/>
                </a:spcAft>
                <a:buNone/>
              </a:pPr>
              <a:r>
                <a:rPr lang="zh-CN" sz="2400" b="1" kern="1200" dirty="0">
                  <a:solidFill>
                    <a:schemeClr val="accent1"/>
                  </a:solidFill>
                </a:rPr>
                <a:t>（不涉及其他部门）</a:t>
              </a:r>
              <a:endParaRPr lang="zh-CN" sz="2400" kern="1200" dirty="0">
                <a:solidFill>
                  <a:schemeClr val="accent1"/>
                </a:solidFill>
              </a:endParaRPr>
            </a:p>
          </p:txBody>
        </p:sp>
        <p:sp>
          <p:nvSpPr>
            <p:cNvPr id="51" name="任意多边形: 形状 50">
              <a:extLst>
                <a:ext uri="{FF2B5EF4-FFF2-40B4-BE49-F238E27FC236}">
                  <a16:creationId xmlns:a16="http://schemas.microsoft.com/office/drawing/2014/main" id="{32B2097C-20ED-6AF6-C54F-33FC8EE429DA}"/>
                </a:ext>
              </a:extLst>
            </p:cNvPr>
            <p:cNvSpPr/>
            <p:nvPr/>
          </p:nvSpPr>
          <p:spPr>
            <a:xfrm>
              <a:off x="4371436" y="3730553"/>
              <a:ext cx="6221169" cy="711989"/>
            </a:xfrm>
            <a:custGeom>
              <a:avLst/>
              <a:gdLst>
                <a:gd name="connsiteX0" fmla="*/ 0 w 6221169"/>
                <a:gd name="connsiteY0" fmla="*/ 0 h 711989"/>
                <a:gd name="connsiteX1" fmla="*/ 5865175 w 6221169"/>
                <a:gd name="connsiteY1" fmla="*/ 0 h 711989"/>
                <a:gd name="connsiteX2" fmla="*/ 6221169 w 6221169"/>
                <a:gd name="connsiteY2" fmla="*/ 355995 h 711989"/>
                <a:gd name="connsiteX3" fmla="*/ 5865175 w 6221169"/>
                <a:gd name="connsiteY3" fmla="*/ 711989 h 711989"/>
                <a:gd name="connsiteX4" fmla="*/ 0 w 6221169"/>
                <a:gd name="connsiteY4" fmla="*/ 711989 h 711989"/>
                <a:gd name="connsiteX5" fmla="*/ 355995 w 6221169"/>
                <a:gd name="connsiteY5" fmla="*/ 355995 h 711989"/>
                <a:gd name="connsiteX6" fmla="*/ 0 w 6221169"/>
                <a:gd name="connsiteY6" fmla="*/ 0 h 71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1169" h="711989">
                  <a:moveTo>
                    <a:pt x="0" y="0"/>
                  </a:moveTo>
                  <a:lnTo>
                    <a:pt x="5865175" y="0"/>
                  </a:lnTo>
                  <a:lnTo>
                    <a:pt x="6221169" y="355995"/>
                  </a:lnTo>
                  <a:lnTo>
                    <a:pt x="5865175" y="711989"/>
                  </a:lnTo>
                  <a:lnTo>
                    <a:pt x="0" y="711989"/>
                  </a:lnTo>
                  <a:lnTo>
                    <a:pt x="355995" y="355995"/>
                  </a:lnTo>
                  <a:lnTo>
                    <a:pt x="0" y="0"/>
                  </a:lnTo>
                  <a:close/>
                </a:path>
              </a:pathLst>
            </a:custGeom>
            <a:solidFill>
              <a:schemeClr val="bg2">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1555" tIns="17780" rIns="355994" bIns="17780" numCol="1" spcCol="1270" anchor="ctr" anchorCtr="0">
              <a:noAutofit/>
            </a:bodyPr>
            <a:lstStyle/>
            <a:p>
              <a:pPr marL="0" lvl="0" indent="0" algn="ctr" defTabSz="1244600">
                <a:lnSpc>
                  <a:spcPct val="90000"/>
                </a:lnSpc>
                <a:spcBef>
                  <a:spcPct val="0"/>
                </a:spcBef>
                <a:spcAft>
                  <a:spcPct val="35000"/>
                </a:spcAft>
                <a:buNone/>
              </a:pPr>
              <a:r>
                <a:rPr lang="zh-CN" sz="2000" b="1" kern="1200"/>
                <a:t>副总与总经理讨论</a:t>
              </a:r>
              <a:endParaRPr lang="zh-CN" sz="2000" kern="1200"/>
            </a:p>
          </p:txBody>
        </p:sp>
        <p:sp>
          <p:nvSpPr>
            <p:cNvPr id="52" name="任意多边形: 形状 51">
              <a:extLst>
                <a:ext uri="{FF2B5EF4-FFF2-40B4-BE49-F238E27FC236}">
                  <a16:creationId xmlns:a16="http://schemas.microsoft.com/office/drawing/2014/main" id="{95C57E21-D425-EBBE-32D3-CBD63C087EF2}"/>
                </a:ext>
              </a:extLst>
            </p:cNvPr>
            <p:cNvSpPr/>
            <p:nvPr/>
          </p:nvSpPr>
          <p:spPr>
            <a:xfrm>
              <a:off x="1599394" y="4635552"/>
              <a:ext cx="3050832" cy="857818"/>
            </a:xfrm>
            <a:custGeom>
              <a:avLst/>
              <a:gdLst>
                <a:gd name="connsiteX0" fmla="*/ 0 w 3050832"/>
                <a:gd name="connsiteY0" fmla="*/ 0 h 857818"/>
                <a:gd name="connsiteX1" fmla="*/ 2621923 w 3050832"/>
                <a:gd name="connsiteY1" fmla="*/ 0 h 857818"/>
                <a:gd name="connsiteX2" fmla="*/ 3050832 w 3050832"/>
                <a:gd name="connsiteY2" fmla="*/ 428909 h 857818"/>
                <a:gd name="connsiteX3" fmla="*/ 2621923 w 3050832"/>
                <a:gd name="connsiteY3" fmla="*/ 857818 h 857818"/>
                <a:gd name="connsiteX4" fmla="*/ 0 w 3050832"/>
                <a:gd name="connsiteY4" fmla="*/ 857818 h 857818"/>
                <a:gd name="connsiteX5" fmla="*/ 428909 w 3050832"/>
                <a:gd name="connsiteY5" fmla="*/ 428909 h 857818"/>
                <a:gd name="connsiteX6" fmla="*/ 0 w 3050832"/>
                <a:gd name="connsiteY6" fmla="*/ 0 h 85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832" h="857818">
                  <a:moveTo>
                    <a:pt x="0" y="0"/>
                  </a:moveTo>
                  <a:lnTo>
                    <a:pt x="2621923" y="0"/>
                  </a:lnTo>
                  <a:lnTo>
                    <a:pt x="3050832" y="428909"/>
                  </a:lnTo>
                  <a:lnTo>
                    <a:pt x="2621923" y="857818"/>
                  </a:lnTo>
                  <a:lnTo>
                    <a:pt x="0" y="857818"/>
                  </a:lnTo>
                  <a:lnTo>
                    <a:pt x="428909" y="428909"/>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54309" tIns="12700" rIns="428909" bIns="12700" numCol="1" spcCol="1270" anchor="ctr" anchorCtr="0">
              <a:noAutofit/>
            </a:bodyPr>
            <a:lstStyle/>
            <a:p>
              <a:pPr marL="0" lvl="0" indent="0" algn="ctr" defTabSz="889000">
                <a:lnSpc>
                  <a:spcPct val="90000"/>
                </a:lnSpc>
                <a:spcBef>
                  <a:spcPct val="0"/>
                </a:spcBef>
                <a:spcAft>
                  <a:spcPct val="35000"/>
                </a:spcAft>
                <a:buNone/>
              </a:pPr>
              <a:r>
                <a:rPr lang="zh-CN" sz="2400" b="1" kern="1200">
                  <a:solidFill>
                    <a:schemeClr val="accent1"/>
                  </a:solidFill>
                </a:rPr>
                <a:t>重大经营管理事项</a:t>
              </a:r>
              <a:endParaRPr lang="zh-CN" sz="2400" kern="1200">
                <a:solidFill>
                  <a:schemeClr val="accent1"/>
                </a:solidFill>
              </a:endParaRPr>
            </a:p>
          </p:txBody>
        </p:sp>
        <p:sp>
          <p:nvSpPr>
            <p:cNvPr id="53" name="任意多边形: 形状 52">
              <a:extLst>
                <a:ext uri="{FF2B5EF4-FFF2-40B4-BE49-F238E27FC236}">
                  <a16:creationId xmlns:a16="http://schemas.microsoft.com/office/drawing/2014/main" id="{CD59EB10-8F63-66C6-3B1B-EC66F84C167A}"/>
                </a:ext>
              </a:extLst>
            </p:cNvPr>
            <p:cNvSpPr/>
            <p:nvPr/>
          </p:nvSpPr>
          <p:spPr>
            <a:xfrm>
              <a:off x="4371436" y="4708466"/>
              <a:ext cx="6221169" cy="711989"/>
            </a:xfrm>
            <a:custGeom>
              <a:avLst/>
              <a:gdLst>
                <a:gd name="connsiteX0" fmla="*/ 0 w 6221169"/>
                <a:gd name="connsiteY0" fmla="*/ 0 h 711989"/>
                <a:gd name="connsiteX1" fmla="*/ 5865175 w 6221169"/>
                <a:gd name="connsiteY1" fmla="*/ 0 h 711989"/>
                <a:gd name="connsiteX2" fmla="*/ 6221169 w 6221169"/>
                <a:gd name="connsiteY2" fmla="*/ 355995 h 711989"/>
                <a:gd name="connsiteX3" fmla="*/ 5865175 w 6221169"/>
                <a:gd name="connsiteY3" fmla="*/ 711989 h 711989"/>
                <a:gd name="connsiteX4" fmla="*/ 0 w 6221169"/>
                <a:gd name="connsiteY4" fmla="*/ 711989 h 711989"/>
                <a:gd name="connsiteX5" fmla="*/ 355995 w 6221169"/>
                <a:gd name="connsiteY5" fmla="*/ 355995 h 711989"/>
                <a:gd name="connsiteX6" fmla="*/ 0 w 6221169"/>
                <a:gd name="connsiteY6" fmla="*/ 0 h 71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1169" h="711989">
                  <a:moveTo>
                    <a:pt x="0" y="0"/>
                  </a:moveTo>
                  <a:lnTo>
                    <a:pt x="5865175" y="0"/>
                  </a:lnTo>
                  <a:lnTo>
                    <a:pt x="6221169" y="355995"/>
                  </a:lnTo>
                  <a:lnTo>
                    <a:pt x="5865175" y="711989"/>
                  </a:lnTo>
                  <a:lnTo>
                    <a:pt x="0" y="711989"/>
                  </a:lnTo>
                  <a:lnTo>
                    <a:pt x="355995" y="355995"/>
                  </a:lnTo>
                  <a:lnTo>
                    <a:pt x="0" y="0"/>
                  </a:lnTo>
                  <a:close/>
                </a:path>
              </a:pathLst>
            </a:custGeom>
            <a:solidFill>
              <a:schemeClr val="bg2">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1555" tIns="17780" rIns="355994" bIns="17780" numCol="1" spcCol="1270" anchor="ctr" anchorCtr="0">
              <a:noAutofit/>
            </a:bodyPr>
            <a:lstStyle/>
            <a:p>
              <a:pPr marL="0" lvl="0" indent="0" algn="ctr" defTabSz="1244600">
                <a:lnSpc>
                  <a:spcPct val="90000"/>
                </a:lnSpc>
                <a:spcBef>
                  <a:spcPct val="0"/>
                </a:spcBef>
                <a:spcAft>
                  <a:spcPct val="35000"/>
                </a:spcAft>
                <a:buNone/>
              </a:pPr>
              <a:r>
                <a:rPr lang="zh-CN" sz="2000" b="1" kern="1200" dirty="0"/>
                <a:t>前置研究讨论后直接提交至董事会</a:t>
              </a:r>
              <a:endParaRPr lang="zh-CN" sz="2000" kern="1200" dirty="0"/>
            </a:p>
          </p:txBody>
        </p:sp>
      </p:grpSp>
    </p:spTree>
    <p:extLst>
      <p:ext uri="{BB962C8B-B14F-4D97-AF65-F5344CB8AC3E}">
        <p14:creationId xmlns:p14="http://schemas.microsoft.com/office/powerpoint/2010/main" val="2536520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7CD17-192F-4967-951C-8FABAC91BF2B}"/>
            </a:ext>
          </a:extLst>
        </p:cNvPr>
        <p:cNvGrpSpPr/>
        <p:nvPr/>
      </p:nvGrpSpPr>
      <p:grpSpPr>
        <a:xfrm>
          <a:off x="0" y="0"/>
          <a:ext cx="0" cy="0"/>
          <a:chOff x="0" y="0"/>
          <a:chExt cx="0" cy="0"/>
        </a:xfrm>
      </p:grpSpPr>
      <p:sp>
        <p:nvSpPr>
          <p:cNvPr id="16" name="文本框 15">
            <a:extLst>
              <a:ext uri="{FF2B5EF4-FFF2-40B4-BE49-F238E27FC236}">
                <a16:creationId xmlns:a16="http://schemas.microsoft.com/office/drawing/2014/main" id="{3FB4F43F-0058-F9BD-D46D-3BD7E54C9060}"/>
              </a:ext>
            </a:extLst>
          </p:cNvPr>
          <p:cNvSpPr txBox="1"/>
          <p:nvPr/>
        </p:nvSpPr>
        <p:spPr>
          <a:xfrm>
            <a:off x="2226734" y="699507"/>
            <a:ext cx="7425266" cy="752450"/>
          </a:xfrm>
          <a:prstGeom prst="rect">
            <a:avLst/>
          </a:prstGeom>
          <a:noFill/>
        </p:spPr>
        <p:txBody>
          <a:bodyPr wrap="square">
            <a:spAutoFit/>
          </a:bodyPr>
          <a:lstStyle/>
          <a:p>
            <a:pPr marL="0" marR="0" lvl="0" indent="304800" algn="ctr" defTabSz="914400" rtl="0" eaLnBrk="0" fontAlgn="base" latinLnBrk="0" hangingPunct="0">
              <a:lnSpc>
                <a:spcPct val="150000"/>
              </a:lnSpc>
              <a:spcBef>
                <a:spcPct val="0"/>
              </a:spcBef>
              <a:spcAft>
                <a:spcPct val="0"/>
              </a:spcAft>
              <a:buClrTx/>
              <a:buSzTx/>
              <a:buFontTx/>
              <a:buNone/>
              <a:tabLst>
                <a:tab pos="5413375" algn="r"/>
              </a:tabLst>
            </a:pPr>
            <a:r>
              <a:rPr kumimoji="0" lang="zh-CN" altLang="en-US" sz="3200" b="1" i="1" strike="noStrike" cap="none" normalizeH="0" baseline="0" dirty="0">
                <a:ln>
                  <a:noFill/>
                </a:ln>
                <a:solidFill>
                  <a:schemeClr val="accent1"/>
                </a:solidFill>
                <a:effectLst/>
                <a:latin typeface="等线" panose="02010600030101010101" pitchFamily="2" charset="-122"/>
                <a:ea typeface="等线" panose="02010600030101010101" pitchFamily="2" charset="-122"/>
                <a:cs typeface="宋体" panose="02010600030101010101" pitchFamily="2" charset="-122"/>
              </a:rPr>
              <a:t>第四章 国企经理层执行体系</a:t>
            </a:r>
            <a:endParaRPr kumimoji="0" lang="zh-CN" altLang="en-US" sz="1100" b="0" i="0" strike="noStrike" cap="none" normalizeH="0" baseline="0" dirty="0">
              <a:ln>
                <a:noFill/>
              </a:ln>
              <a:solidFill>
                <a:schemeClr val="accent1"/>
              </a:solidFill>
              <a:effectLst/>
            </a:endParaRPr>
          </a:p>
        </p:txBody>
      </p:sp>
      <p:sp>
        <p:nvSpPr>
          <p:cNvPr id="2" name="Rectangle 1">
            <a:extLst>
              <a:ext uri="{FF2B5EF4-FFF2-40B4-BE49-F238E27FC236}">
                <a16:creationId xmlns:a16="http://schemas.microsoft.com/office/drawing/2014/main" id="{9A34A9B5-0D01-BE7F-07B8-C5FA06AC6A0F}"/>
              </a:ext>
            </a:extLst>
          </p:cNvPr>
          <p:cNvSpPr>
            <a:spLocks noChangeArrowheads="1"/>
          </p:cNvSpPr>
          <p:nvPr/>
        </p:nvSpPr>
        <p:spPr bwMode="auto">
          <a:xfrm>
            <a:off x="575911" y="1937681"/>
            <a:ext cx="12119812" cy="341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spcCol="252000" anchor="ctr" anchorCtr="0" compatLnSpc="1">
            <a:prstTxWarp prst="textNoShape">
              <a:avLst/>
            </a:prstTxWarp>
            <a:spAutoFit/>
          </a:bodyPr>
          <a:lstStyle>
            <a:lvl1pPr indent="254000" eaLnBrk="0" fontAlgn="base" hangingPunct="0">
              <a:spcBef>
                <a:spcPct val="0"/>
              </a:spcBef>
              <a:spcAft>
                <a:spcPct val="0"/>
              </a:spcAft>
              <a:tabLst>
                <a:tab pos="5413375" algn="r"/>
              </a:tabLst>
              <a:defRPr>
                <a:solidFill>
                  <a:schemeClr val="tx1"/>
                </a:solidFill>
                <a:latin typeface="Arial" panose="020B0604020202020204" pitchFamily="34" charset="0"/>
              </a:defRPr>
            </a:lvl1pPr>
            <a:lvl2pPr eaLnBrk="0" fontAlgn="base" hangingPunct="0">
              <a:spcBef>
                <a:spcPct val="0"/>
              </a:spcBef>
              <a:spcAft>
                <a:spcPct val="0"/>
              </a:spcAft>
              <a:tabLst>
                <a:tab pos="5413375" algn="r"/>
              </a:tabLst>
              <a:defRPr>
                <a:solidFill>
                  <a:schemeClr val="tx1"/>
                </a:solidFill>
                <a:latin typeface="Arial" panose="020B0604020202020204" pitchFamily="34" charset="0"/>
              </a:defRPr>
            </a:lvl2pPr>
            <a:lvl3pPr eaLnBrk="0" fontAlgn="base" hangingPunct="0">
              <a:spcBef>
                <a:spcPct val="0"/>
              </a:spcBef>
              <a:spcAft>
                <a:spcPct val="0"/>
              </a:spcAft>
              <a:tabLst>
                <a:tab pos="5413375" algn="r"/>
              </a:tabLst>
              <a:defRPr>
                <a:solidFill>
                  <a:schemeClr val="tx1"/>
                </a:solidFill>
                <a:latin typeface="Arial" panose="020B0604020202020204" pitchFamily="34" charset="0"/>
              </a:defRPr>
            </a:lvl3pPr>
            <a:lvl4pPr eaLnBrk="0" fontAlgn="base" hangingPunct="0">
              <a:spcBef>
                <a:spcPct val="0"/>
              </a:spcBef>
              <a:spcAft>
                <a:spcPct val="0"/>
              </a:spcAft>
              <a:tabLst>
                <a:tab pos="5413375" algn="r"/>
              </a:tabLst>
              <a:defRPr>
                <a:solidFill>
                  <a:schemeClr val="tx1"/>
                </a:solidFill>
                <a:latin typeface="Arial" panose="020B0604020202020204" pitchFamily="34" charset="0"/>
              </a:defRPr>
            </a:lvl4pPr>
            <a:lvl5pPr eaLnBrk="0" fontAlgn="base" hangingPunct="0">
              <a:spcBef>
                <a:spcPct val="0"/>
              </a:spcBef>
              <a:spcAft>
                <a:spcPct val="0"/>
              </a:spcAft>
              <a:tabLst>
                <a:tab pos="5413375" algn="r"/>
              </a:tabLst>
              <a:defRPr>
                <a:solidFill>
                  <a:schemeClr val="tx1"/>
                </a:solidFill>
                <a:latin typeface="Arial" panose="020B0604020202020204" pitchFamily="34" charset="0"/>
              </a:defRPr>
            </a:lvl5pPr>
            <a:lvl6pPr eaLnBrk="0" fontAlgn="base" hangingPunct="0">
              <a:spcBef>
                <a:spcPct val="0"/>
              </a:spcBef>
              <a:spcAft>
                <a:spcPct val="0"/>
              </a:spcAft>
              <a:tabLst>
                <a:tab pos="5413375" algn="r"/>
              </a:tabLst>
              <a:defRPr>
                <a:solidFill>
                  <a:schemeClr val="tx1"/>
                </a:solidFill>
                <a:latin typeface="Arial" panose="020B0604020202020204" pitchFamily="34" charset="0"/>
              </a:defRPr>
            </a:lvl6pPr>
            <a:lvl7pPr eaLnBrk="0" fontAlgn="base" hangingPunct="0">
              <a:spcBef>
                <a:spcPct val="0"/>
              </a:spcBef>
              <a:spcAft>
                <a:spcPct val="0"/>
              </a:spcAft>
              <a:tabLst>
                <a:tab pos="5413375" algn="r"/>
              </a:tabLst>
              <a:defRPr>
                <a:solidFill>
                  <a:schemeClr val="tx1"/>
                </a:solidFill>
                <a:latin typeface="Arial" panose="020B0604020202020204" pitchFamily="34" charset="0"/>
              </a:defRPr>
            </a:lvl7pPr>
            <a:lvl8pPr eaLnBrk="0" fontAlgn="base" hangingPunct="0">
              <a:spcBef>
                <a:spcPct val="0"/>
              </a:spcBef>
              <a:spcAft>
                <a:spcPct val="0"/>
              </a:spcAft>
              <a:tabLst>
                <a:tab pos="5413375" algn="r"/>
              </a:tabLst>
              <a:defRPr>
                <a:solidFill>
                  <a:schemeClr val="tx1"/>
                </a:solidFill>
                <a:latin typeface="Arial" panose="020B0604020202020204" pitchFamily="34" charset="0"/>
              </a:defRPr>
            </a:lvl8pPr>
            <a:lvl9pPr eaLnBrk="0" fontAlgn="base" hangingPunct="0">
              <a:spcBef>
                <a:spcPct val="0"/>
              </a:spcBef>
              <a:spcAft>
                <a:spcPct val="0"/>
              </a:spcAft>
              <a:tabLst>
                <a:tab pos="5413375" algn="r"/>
              </a:tabLst>
              <a:defRPr>
                <a:solidFill>
                  <a:schemeClr val="tx1"/>
                </a:solidFill>
                <a:latin typeface="Arial" panose="020B0604020202020204" pitchFamily="34" charset="0"/>
              </a:defRPr>
            </a:lvl9pPr>
          </a:lstStyle>
          <a:p>
            <a:pPr marR="0" lvl="0">
              <a:lnSpc>
                <a:spcPct val="150000"/>
              </a:lnSpc>
              <a:buClrTx/>
              <a:buSzTx/>
              <a:buFontTx/>
              <a:buNone/>
            </a:pPr>
            <a:r>
              <a:rPr lang="zh-CN" altLang="en-US" sz="1600" b="1" dirty="0">
                <a:solidFill>
                  <a:schemeClr val="accent1"/>
                </a:solidFill>
                <a:latin typeface="微软雅黑" panose="020B0503020204020204" pitchFamily="34" charset="-122"/>
                <a:ea typeface="微软雅黑" panose="020B0503020204020204" pitchFamily="34" charset="-122"/>
              </a:rPr>
              <a:t>一、经理层分工三大原则：权责对等、横向协同、动态调整</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（一）权责对等</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（二）横向协同</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（三）动态调整</a:t>
            </a:r>
          </a:p>
          <a:p>
            <a:pPr marR="0" lvl="0">
              <a:lnSpc>
                <a:spcPct val="150000"/>
              </a:lnSpc>
              <a:buClrTx/>
              <a:buSzTx/>
              <a:buFontTx/>
              <a:buNone/>
            </a:pPr>
            <a:r>
              <a:rPr lang="zh-CN" altLang="en-US" sz="1600" b="1" dirty="0">
                <a:solidFill>
                  <a:schemeClr val="accent1"/>
                </a:solidFill>
                <a:latin typeface="微软雅黑" panose="020B0503020204020204" pitchFamily="34" charset="-122"/>
                <a:ea typeface="微软雅黑" panose="020B0503020204020204" pitchFamily="34" charset="-122"/>
              </a:rPr>
              <a:t>二、典型分工模式：直线职能式、事业部式与矩阵式</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（一）直线职能式</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（二）事业部式</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（三）矩阵式</a:t>
            </a:r>
          </a:p>
          <a:p>
            <a:pPr marR="0" lvl="0">
              <a:lnSpc>
                <a:spcPct val="150000"/>
              </a:lnSpc>
              <a:buClrTx/>
              <a:buSzTx/>
              <a:buFontTx/>
              <a:buNone/>
            </a:pPr>
            <a:endParaRPr lang="en-US" altLang="zh-CN" sz="1600" b="1" dirty="0">
              <a:solidFill>
                <a:schemeClr val="accent1"/>
              </a:solidFill>
              <a:latin typeface="微软雅黑" panose="020B0503020204020204" pitchFamily="34" charset="-122"/>
              <a:ea typeface="微软雅黑" panose="020B0503020204020204" pitchFamily="34" charset="-122"/>
            </a:endParaRPr>
          </a:p>
          <a:p>
            <a:pPr marR="0" lvl="0">
              <a:lnSpc>
                <a:spcPct val="150000"/>
              </a:lnSpc>
              <a:buClrTx/>
              <a:buSzTx/>
              <a:buFontTx/>
              <a:buNone/>
            </a:pPr>
            <a:r>
              <a:rPr lang="zh-CN" altLang="en-US" sz="1600" b="1" dirty="0">
                <a:solidFill>
                  <a:schemeClr val="accent1"/>
                </a:solidFill>
                <a:latin typeface="微软雅黑" panose="020B0503020204020204" pitchFamily="34" charset="-122"/>
                <a:ea typeface="微软雅黑" panose="020B0503020204020204" pitchFamily="34" charset="-122"/>
              </a:rPr>
              <a:t>三、分工文件体系：“两书一协议”的落地</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（一）岗位说明书</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（二）年度经营业绩责任书</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（三）任期经营业绩责任书</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（四）岗位聘任协议</a:t>
            </a:r>
          </a:p>
          <a:p>
            <a:pPr marR="0" lvl="0">
              <a:lnSpc>
                <a:spcPct val="150000"/>
              </a:lnSpc>
              <a:buClrTx/>
              <a:buSzTx/>
              <a:buFontTx/>
              <a:buNone/>
            </a:pPr>
            <a:r>
              <a:rPr lang="zh-CN" altLang="en-US" sz="1600" b="1" dirty="0">
                <a:solidFill>
                  <a:schemeClr val="accent1"/>
                </a:solidFill>
                <a:latin typeface="微软雅黑" panose="020B0503020204020204" pitchFamily="34" charset="-122"/>
                <a:ea typeface="微软雅黑" panose="020B0503020204020204" pitchFamily="34" charset="-122"/>
              </a:rPr>
              <a:t>四、执行董事会决议：从解码、落实到后评价的闭环</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（一）决议接收</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（二）执行落实</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（三）落实后评价 </a:t>
            </a:r>
          </a:p>
        </p:txBody>
      </p:sp>
    </p:spTree>
    <p:extLst>
      <p:ext uri="{BB962C8B-B14F-4D97-AF65-F5344CB8AC3E}">
        <p14:creationId xmlns:p14="http://schemas.microsoft.com/office/powerpoint/2010/main" val="344079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97DB7-E0AC-4310-AAB5-4410F53A254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C8935BC-F0D5-0C7D-B432-98838648FC6A}"/>
              </a:ext>
            </a:extLst>
          </p:cNvPr>
          <p:cNvSpPr>
            <a:spLocks noGrp="1"/>
          </p:cNvSpPr>
          <p:nvPr>
            <p:ph type="title"/>
          </p:nvPr>
        </p:nvSpPr>
        <p:spPr/>
        <p:txBody>
          <a:bodyPr/>
          <a:lstStyle/>
          <a:p>
            <a:r>
              <a:rPr lang="zh-CN" altLang="en-US" dirty="0"/>
              <a:t>经理层分工：不同组织结构下的经理层分工差异</a:t>
            </a:r>
            <a:r>
              <a:rPr lang="en-US" altLang="zh-CN" dirty="0"/>
              <a:t>——</a:t>
            </a:r>
            <a:r>
              <a:rPr lang="zh-CN" altLang="en-US" dirty="0"/>
              <a:t>矩阵式</a:t>
            </a:r>
          </a:p>
        </p:txBody>
      </p:sp>
      <p:sp>
        <p:nvSpPr>
          <p:cNvPr id="4" name="灯片编号占位符 3">
            <a:extLst>
              <a:ext uri="{FF2B5EF4-FFF2-40B4-BE49-F238E27FC236}">
                <a16:creationId xmlns:a16="http://schemas.microsoft.com/office/drawing/2014/main" id="{BC13436A-1CE5-540E-7279-5C451BEFEFC8}"/>
              </a:ext>
            </a:extLst>
          </p:cNvPr>
          <p:cNvSpPr>
            <a:spLocks noGrp="1"/>
          </p:cNvSpPr>
          <p:nvPr>
            <p:ph type="sldNum" sz="quarter" idx="12"/>
          </p:nvPr>
        </p:nvSpPr>
        <p:spPr/>
        <p:txBody>
          <a:bodyPr/>
          <a:lstStyle/>
          <a:p>
            <a:fld id="{5DD3DB80-B894-403A-B48E-6FDC1A72010E}" type="slidenum">
              <a:rPr lang="zh-CN" altLang="en-US" smtClean="0"/>
              <a:pPr/>
              <a:t>17</a:t>
            </a:fld>
            <a:endParaRPr lang="zh-CN" altLang="en-US"/>
          </a:p>
        </p:txBody>
      </p:sp>
      <p:pic>
        <p:nvPicPr>
          <p:cNvPr id="3" name="图片 2" descr="图示&#10;&#10;AI 生成的内容可能不正确。">
            <a:extLst>
              <a:ext uri="{FF2B5EF4-FFF2-40B4-BE49-F238E27FC236}">
                <a16:creationId xmlns:a16="http://schemas.microsoft.com/office/drawing/2014/main" id="{40A300C6-5FCC-5AFC-D378-78430395CF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235" b="35995"/>
          <a:stretch>
            <a:fillRect/>
          </a:stretch>
        </p:blipFill>
        <p:spPr bwMode="auto">
          <a:xfrm>
            <a:off x="1900289" y="1618555"/>
            <a:ext cx="8389831" cy="43527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6106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4855F-3465-80D9-5FD0-096018EDCF8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0C5CD2F-1206-7DBB-212A-0B6D6356089A}"/>
              </a:ext>
            </a:extLst>
          </p:cNvPr>
          <p:cNvSpPr>
            <a:spLocks noGrp="1"/>
          </p:cNvSpPr>
          <p:nvPr>
            <p:ph type="title"/>
          </p:nvPr>
        </p:nvSpPr>
        <p:spPr/>
        <p:txBody>
          <a:bodyPr/>
          <a:lstStyle/>
          <a:p>
            <a:r>
              <a:rPr lang="zh-CN" altLang="en-US" dirty="0"/>
              <a:t>经理层执行：董事会决议跟踪落实机制</a:t>
            </a:r>
          </a:p>
        </p:txBody>
      </p:sp>
      <p:sp>
        <p:nvSpPr>
          <p:cNvPr id="4" name="灯片编号占位符 3">
            <a:extLst>
              <a:ext uri="{FF2B5EF4-FFF2-40B4-BE49-F238E27FC236}">
                <a16:creationId xmlns:a16="http://schemas.microsoft.com/office/drawing/2014/main" id="{BA23C396-E478-FCDC-279C-73ABBF1782D4}"/>
              </a:ext>
            </a:extLst>
          </p:cNvPr>
          <p:cNvSpPr>
            <a:spLocks noGrp="1"/>
          </p:cNvSpPr>
          <p:nvPr>
            <p:ph type="sldNum" sz="quarter" idx="12"/>
          </p:nvPr>
        </p:nvSpPr>
        <p:spPr/>
        <p:txBody>
          <a:bodyPr/>
          <a:lstStyle/>
          <a:p>
            <a:fld id="{5DD3DB80-B894-403A-B48E-6FDC1A72010E}" type="slidenum">
              <a:rPr lang="zh-CN" altLang="en-US" smtClean="0"/>
              <a:pPr/>
              <a:t>18</a:t>
            </a:fld>
            <a:endParaRPr lang="zh-CN" altLang="en-US"/>
          </a:p>
        </p:txBody>
      </p:sp>
      <p:pic>
        <p:nvPicPr>
          <p:cNvPr id="3" name="图片 2" descr="图形用户界面, 文本, 应用程序&#10;&#10;AI 生成的内容可能不正确。">
            <a:extLst>
              <a:ext uri="{FF2B5EF4-FFF2-40B4-BE49-F238E27FC236}">
                <a16:creationId xmlns:a16="http://schemas.microsoft.com/office/drawing/2014/main" id="{A83DE637-1946-3733-6051-A3DFB8E56E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1873" y="1397214"/>
            <a:ext cx="7586663" cy="4741331"/>
          </a:xfrm>
          <a:prstGeom prst="rect">
            <a:avLst/>
          </a:prstGeom>
          <a:noFill/>
          <a:ln>
            <a:noFill/>
          </a:ln>
        </p:spPr>
      </p:pic>
    </p:spTree>
    <p:extLst>
      <p:ext uri="{BB962C8B-B14F-4D97-AF65-F5344CB8AC3E}">
        <p14:creationId xmlns:p14="http://schemas.microsoft.com/office/powerpoint/2010/main" val="287104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E28D1-B07F-5BC6-1674-602F78EEDA1D}"/>
            </a:ext>
          </a:extLst>
        </p:cNvPr>
        <p:cNvGrpSpPr/>
        <p:nvPr/>
      </p:nvGrpSpPr>
      <p:grpSpPr>
        <a:xfrm>
          <a:off x="0" y="0"/>
          <a:ext cx="0" cy="0"/>
          <a:chOff x="0" y="0"/>
          <a:chExt cx="0" cy="0"/>
        </a:xfrm>
      </p:grpSpPr>
      <p:sp>
        <p:nvSpPr>
          <p:cNvPr id="16" name="文本框 15">
            <a:extLst>
              <a:ext uri="{FF2B5EF4-FFF2-40B4-BE49-F238E27FC236}">
                <a16:creationId xmlns:a16="http://schemas.microsoft.com/office/drawing/2014/main" id="{63B37159-822A-3879-E6FF-C817D036C56F}"/>
              </a:ext>
            </a:extLst>
          </p:cNvPr>
          <p:cNvSpPr txBox="1"/>
          <p:nvPr/>
        </p:nvSpPr>
        <p:spPr>
          <a:xfrm>
            <a:off x="2226734" y="699507"/>
            <a:ext cx="7425266" cy="752450"/>
          </a:xfrm>
          <a:prstGeom prst="rect">
            <a:avLst/>
          </a:prstGeom>
          <a:noFill/>
        </p:spPr>
        <p:txBody>
          <a:bodyPr wrap="square">
            <a:spAutoFit/>
          </a:bodyPr>
          <a:lstStyle/>
          <a:p>
            <a:pPr marL="0" marR="0" lvl="0" indent="304800" algn="ctr" defTabSz="914400" rtl="0" eaLnBrk="0" fontAlgn="base" latinLnBrk="0" hangingPunct="0">
              <a:lnSpc>
                <a:spcPct val="150000"/>
              </a:lnSpc>
              <a:spcBef>
                <a:spcPct val="0"/>
              </a:spcBef>
              <a:spcAft>
                <a:spcPct val="0"/>
              </a:spcAft>
              <a:buClrTx/>
              <a:buSzTx/>
              <a:buFontTx/>
              <a:buNone/>
              <a:tabLst>
                <a:tab pos="5413375" algn="r"/>
              </a:tabLst>
            </a:pPr>
            <a:r>
              <a:rPr kumimoji="0" lang="zh-CN" altLang="en-US" sz="3200" b="1" i="1" strike="noStrike" cap="none" normalizeH="0" baseline="0" dirty="0">
                <a:ln>
                  <a:noFill/>
                </a:ln>
                <a:solidFill>
                  <a:schemeClr val="accent1"/>
                </a:solidFill>
                <a:effectLst/>
                <a:latin typeface="等线" panose="02010600030101010101" pitchFamily="2" charset="-122"/>
                <a:ea typeface="等线" panose="02010600030101010101" pitchFamily="2" charset="-122"/>
                <a:cs typeface="宋体" panose="02010600030101010101" pitchFamily="2" charset="-122"/>
              </a:rPr>
              <a:t>第五章 国企经理层考核与激励体系</a:t>
            </a:r>
            <a:endParaRPr kumimoji="0" lang="zh-CN" altLang="en-US" sz="1100" b="0" i="0" strike="noStrike" cap="none" normalizeH="0" baseline="0" dirty="0">
              <a:ln>
                <a:noFill/>
              </a:ln>
              <a:solidFill>
                <a:schemeClr val="accent1"/>
              </a:solidFill>
              <a:effectLst/>
            </a:endParaRPr>
          </a:p>
        </p:txBody>
      </p:sp>
      <p:sp>
        <p:nvSpPr>
          <p:cNvPr id="3" name="Rectangle 1">
            <a:extLst>
              <a:ext uri="{FF2B5EF4-FFF2-40B4-BE49-F238E27FC236}">
                <a16:creationId xmlns:a16="http://schemas.microsoft.com/office/drawing/2014/main" id="{F871EBF0-5ABB-A151-B790-0F4F4D85BE2A}"/>
              </a:ext>
            </a:extLst>
          </p:cNvPr>
          <p:cNvSpPr>
            <a:spLocks noChangeArrowheads="1"/>
          </p:cNvSpPr>
          <p:nvPr/>
        </p:nvSpPr>
        <p:spPr bwMode="auto">
          <a:xfrm>
            <a:off x="3515806" y="1770908"/>
            <a:ext cx="5160387" cy="448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4000" eaLnBrk="0" fontAlgn="base" hangingPunct="0">
              <a:spcBef>
                <a:spcPct val="0"/>
              </a:spcBef>
              <a:spcAft>
                <a:spcPct val="0"/>
              </a:spcAft>
              <a:tabLst>
                <a:tab pos="5413375" algn="r"/>
              </a:tabLst>
              <a:defRPr>
                <a:solidFill>
                  <a:schemeClr val="tx1"/>
                </a:solidFill>
                <a:latin typeface="Arial" panose="020B0604020202020204" pitchFamily="34" charset="0"/>
              </a:defRPr>
            </a:lvl1pPr>
            <a:lvl2pPr eaLnBrk="0" fontAlgn="base" hangingPunct="0">
              <a:spcBef>
                <a:spcPct val="0"/>
              </a:spcBef>
              <a:spcAft>
                <a:spcPct val="0"/>
              </a:spcAft>
              <a:tabLst>
                <a:tab pos="5413375" algn="r"/>
              </a:tabLst>
              <a:defRPr>
                <a:solidFill>
                  <a:schemeClr val="tx1"/>
                </a:solidFill>
                <a:latin typeface="Arial" panose="020B0604020202020204" pitchFamily="34" charset="0"/>
              </a:defRPr>
            </a:lvl2pPr>
            <a:lvl3pPr eaLnBrk="0" fontAlgn="base" hangingPunct="0">
              <a:spcBef>
                <a:spcPct val="0"/>
              </a:spcBef>
              <a:spcAft>
                <a:spcPct val="0"/>
              </a:spcAft>
              <a:tabLst>
                <a:tab pos="5413375" algn="r"/>
              </a:tabLst>
              <a:defRPr>
                <a:solidFill>
                  <a:schemeClr val="tx1"/>
                </a:solidFill>
                <a:latin typeface="Arial" panose="020B0604020202020204" pitchFamily="34" charset="0"/>
              </a:defRPr>
            </a:lvl3pPr>
            <a:lvl4pPr eaLnBrk="0" fontAlgn="base" hangingPunct="0">
              <a:spcBef>
                <a:spcPct val="0"/>
              </a:spcBef>
              <a:spcAft>
                <a:spcPct val="0"/>
              </a:spcAft>
              <a:tabLst>
                <a:tab pos="5413375" algn="r"/>
              </a:tabLst>
              <a:defRPr>
                <a:solidFill>
                  <a:schemeClr val="tx1"/>
                </a:solidFill>
                <a:latin typeface="Arial" panose="020B0604020202020204" pitchFamily="34" charset="0"/>
              </a:defRPr>
            </a:lvl4pPr>
            <a:lvl5pPr eaLnBrk="0" fontAlgn="base" hangingPunct="0">
              <a:spcBef>
                <a:spcPct val="0"/>
              </a:spcBef>
              <a:spcAft>
                <a:spcPct val="0"/>
              </a:spcAft>
              <a:tabLst>
                <a:tab pos="5413375" algn="r"/>
              </a:tabLst>
              <a:defRPr>
                <a:solidFill>
                  <a:schemeClr val="tx1"/>
                </a:solidFill>
                <a:latin typeface="Arial" panose="020B0604020202020204" pitchFamily="34" charset="0"/>
              </a:defRPr>
            </a:lvl5pPr>
            <a:lvl6pPr eaLnBrk="0" fontAlgn="base" hangingPunct="0">
              <a:spcBef>
                <a:spcPct val="0"/>
              </a:spcBef>
              <a:spcAft>
                <a:spcPct val="0"/>
              </a:spcAft>
              <a:tabLst>
                <a:tab pos="5413375" algn="r"/>
              </a:tabLst>
              <a:defRPr>
                <a:solidFill>
                  <a:schemeClr val="tx1"/>
                </a:solidFill>
                <a:latin typeface="Arial" panose="020B0604020202020204" pitchFamily="34" charset="0"/>
              </a:defRPr>
            </a:lvl6pPr>
            <a:lvl7pPr eaLnBrk="0" fontAlgn="base" hangingPunct="0">
              <a:spcBef>
                <a:spcPct val="0"/>
              </a:spcBef>
              <a:spcAft>
                <a:spcPct val="0"/>
              </a:spcAft>
              <a:tabLst>
                <a:tab pos="5413375" algn="r"/>
              </a:tabLst>
              <a:defRPr>
                <a:solidFill>
                  <a:schemeClr val="tx1"/>
                </a:solidFill>
                <a:latin typeface="Arial" panose="020B0604020202020204" pitchFamily="34" charset="0"/>
              </a:defRPr>
            </a:lvl7pPr>
            <a:lvl8pPr eaLnBrk="0" fontAlgn="base" hangingPunct="0">
              <a:spcBef>
                <a:spcPct val="0"/>
              </a:spcBef>
              <a:spcAft>
                <a:spcPct val="0"/>
              </a:spcAft>
              <a:tabLst>
                <a:tab pos="5413375" algn="r"/>
              </a:tabLst>
              <a:defRPr>
                <a:solidFill>
                  <a:schemeClr val="tx1"/>
                </a:solidFill>
                <a:latin typeface="Arial" panose="020B0604020202020204" pitchFamily="34" charset="0"/>
              </a:defRPr>
            </a:lvl8pPr>
            <a:lvl9pPr eaLnBrk="0" fontAlgn="base" hangingPunct="0">
              <a:spcBef>
                <a:spcPct val="0"/>
              </a:spcBef>
              <a:spcAft>
                <a:spcPct val="0"/>
              </a:spcAft>
              <a:tabLst>
                <a:tab pos="5413375" algn="r"/>
              </a:tabLst>
              <a:defRPr>
                <a:solidFill>
                  <a:schemeClr val="tx1"/>
                </a:solidFill>
                <a:latin typeface="Arial" panose="020B0604020202020204" pitchFamily="34" charset="0"/>
              </a:defRPr>
            </a:lvl9pPr>
          </a:lstStyle>
          <a:p>
            <a:pPr marR="0" lvl="0">
              <a:lnSpc>
                <a:spcPct val="150000"/>
              </a:lnSpc>
              <a:buClrTx/>
              <a:buSzTx/>
              <a:buFontTx/>
              <a:buNone/>
            </a:pPr>
            <a:r>
              <a:rPr lang="zh-CN" altLang="en-US" sz="1600" b="1" dirty="0">
                <a:solidFill>
                  <a:schemeClr val="accent1"/>
                </a:solidFill>
                <a:latin typeface="微软雅黑" panose="020B0503020204020204" pitchFamily="34" charset="-122"/>
                <a:ea typeface="微软雅黑" panose="020B0503020204020204" pitchFamily="34" charset="-122"/>
              </a:rPr>
              <a:t>一、任期制与契约化管理：四大支柱与现实问题</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（一）实施支柱</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（二）现实问题</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（三）深度评估</a:t>
            </a:r>
          </a:p>
          <a:p>
            <a:pPr marR="0" lvl="0">
              <a:lnSpc>
                <a:spcPct val="150000"/>
              </a:lnSpc>
              <a:buClrTx/>
              <a:buSzTx/>
              <a:buFontTx/>
              <a:buNone/>
            </a:pPr>
            <a:r>
              <a:rPr lang="zh-CN" altLang="en-US" sz="1600" b="1" dirty="0">
                <a:solidFill>
                  <a:schemeClr val="accent1"/>
                </a:solidFill>
                <a:latin typeface="微软雅黑" panose="020B0503020204020204" pitchFamily="34" charset="-122"/>
                <a:ea typeface="微软雅黑" panose="020B0503020204020204" pitchFamily="34" charset="-122"/>
              </a:rPr>
              <a:t>二、新型经营责任制：“双环模型”与差异化落地</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（一）理念理解</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（二）主体落实</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（三）责任下沉</a:t>
            </a:r>
          </a:p>
          <a:p>
            <a:pPr marR="0" lvl="0">
              <a:lnSpc>
                <a:spcPct val="150000"/>
              </a:lnSpc>
              <a:buClrTx/>
              <a:buSzTx/>
              <a:buFontTx/>
              <a:buNone/>
            </a:pPr>
            <a:r>
              <a:rPr lang="zh-CN" altLang="en-US" sz="1600" b="1" dirty="0">
                <a:solidFill>
                  <a:schemeClr val="accent1"/>
                </a:solidFill>
                <a:latin typeface="微软雅黑" panose="020B0503020204020204" pitchFamily="34" charset="-122"/>
                <a:ea typeface="微软雅黑" panose="020B0503020204020204" pitchFamily="34" charset="-122"/>
              </a:rPr>
              <a:t>三、经理层监督体系：多维监督网络与四维责任风险</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（一）监督主体</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（二）履职责任体系</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（三）履职注意要点</a:t>
            </a:r>
          </a:p>
        </p:txBody>
      </p:sp>
    </p:spTree>
    <p:extLst>
      <p:ext uri="{BB962C8B-B14F-4D97-AF65-F5344CB8AC3E}">
        <p14:creationId xmlns:p14="http://schemas.microsoft.com/office/powerpoint/2010/main" val="310153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箭头: 右 11">
            <a:extLst>
              <a:ext uri="{FF2B5EF4-FFF2-40B4-BE49-F238E27FC236}">
                <a16:creationId xmlns:a16="http://schemas.microsoft.com/office/drawing/2014/main" id="{4264DC80-8420-2C15-73E0-92FBF24F6646}"/>
              </a:ext>
            </a:extLst>
          </p:cNvPr>
          <p:cNvSpPr/>
          <p:nvPr/>
        </p:nvSpPr>
        <p:spPr>
          <a:xfrm>
            <a:off x="4747803" y="3544827"/>
            <a:ext cx="4735808" cy="601363"/>
          </a:xfrm>
          <a:prstGeom prst="righ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CEB86A0A-25AC-45C2-ABF8-12A55F6329E8}"/>
              </a:ext>
            </a:extLst>
          </p:cNvPr>
          <p:cNvSpPr>
            <a:spLocks noGrp="1"/>
          </p:cNvSpPr>
          <p:nvPr>
            <p:ph type="title"/>
          </p:nvPr>
        </p:nvSpPr>
        <p:spPr/>
        <p:txBody>
          <a:bodyPr/>
          <a:lstStyle/>
          <a:p>
            <a:r>
              <a:rPr lang="zh-CN" altLang="en-US" dirty="0"/>
              <a:t>为什么治理是改革的关键话题？</a:t>
            </a:r>
          </a:p>
        </p:txBody>
      </p:sp>
      <p:sp>
        <p:nvSpPr>
          <p:cNvPr id="4" name="灯片编号占位符 3">
            <a:extLst>
              <a:ext uri="{FF2B5EF4-FFF2-40B4-BE49-F238E27FC236}">
                <a16:creationId xmlns:a16="http://schemas.microsoft.com/office/drawing/2014/main" id="{5A368F21-E0DC-43AA-81DF-97E9906D5E54}"/>
              </a:ext>
            </a:extLst>
          </p:cNvPr>
          <p:cNvSpPr>
            <a:spLocks noGrp="1"/>
          </p:cNvSpPr>
          <p:nvPr>
            <p:ph type="sldNum" sz="quarter" idx="12"/>
          </p:nvPr>
        </p:nvSpPr>
        <p:spPr/>
        <p:txBody>
          <a:bodyPr/>
          <a:lstStyle/>
          <a:p>
            <a:fld id="{5DD3DB80-B894-403A-B48E-6FDC1A72010E}" type="slidenum">
              <a:rPr lang="zh-CN" altLang="en-US" smtClean="0"/>
              <a:pPr/>
              <a:t>2</a:t>
            </a:fld>
            <a:endParaRPr lang="zh-CN" altLang="en-US"/>
          </a:p>
        </p:txBody>
      </p:sp>
      <p:grpSp>
        <p:nvGrpSpPr>
          <p:cNvPr id="9" name="组合 8">
            <a:extLst>
              <a:ext uri="{FF2B5EF4-FFF2-40B4-BE49-F238E27FC236}">
                <a16:creationId xmlns:a16="http://schemas.microsoft.com/office/drawing/2014/main" id="{E5E337AD-075B-8DF5-8355-708720516AAD}"/>
              </a:ext>
            </a:extLst>
          </p:cNvPr>
          <p:cNvGrpSpPr/>
          <p:nvPr/>
        </p:nvGrpSpPr>
        <p:grpSpPr>
          <a:xfrm>
            <a:off x="456370" y="1646812"/>
            <a:ext cx="7007036" cy="3686780"/>
            <a:chOff x="1002462" y="2207331"/>
            <a:chExt cx="6043231" cy="3179670"/>
          </a:xfrm>
        </p:grpSpPr>
        <p:sp>
          <p:nvSpPr>
            <p:cNvPr id="10" name="任意多边形: 形状 9">
              <a:extLst>
                <a:ext uri="{FF2B5EF4-FFF2-40B4-BE49-F238E27FC236}">
                  <a16:creationId xmlns:a16="http://schemas.microsoft.com/office/drawing/2014/main" id="{788268EF-1A98-629E-3A74-99A1FF331DD2}"/>
                </a:ext>
              </a:extLst>
            </p:cNvPr>
            <p:cNvSpPr/>
            <p:nvPr/>
          </p:nvSpPr>
          <p:spPr>
            <a:xfrm>
              <a:off x="1204577" y="2207331"/>
              <a:ext cx="5638999" cy="612870"/>
            </a:xfrm>
            <a:custGeom>
              <a:avLst/>
              <a:gdLst>
                <a:gd name="connsiteX0" fmla="*/ 0 w 5638999"/>
                <a:gd name="connsiteY0" fmla="*/ 102147 h 612870"/>
                <a:gd name="connsiteX1" fmla="*/ 102147 w 5638999"/>
                <a:gd name="connsiteY1" fmla="*/ 0 h 612870"/>
                <a:gd name="connsiteX2" fmla="*/ 5536852 w 5638999"/>
                <a:gd name="connsiteY2" fmla="*/ 0 h 612870"/>
                <a:gd name="connsiteX3" fmla="*/ 5638999 w 5638999"/>
                <a:gd name="connsiteY3" fmla="*/ 102147 h 612870"/>
                <a:gd name="connsiteX4" fmla="*/ 5638999 w 5638999"/>
                <a:gd name="connsiteY4" fmla="*/ 510723 h 612870"/>
                <a:gd name="connsiteX5" fmla="*/ 5536852 w 5638999"/>
                <a:gd name="connsiteY5" fmla="*/ 612870 h 612870"/>
                <a:gd name="connsiteX6" fmla="*/ 102147 w 5638999"/>
                <a:gd name="connsiteY6" fmla="*/ 612870 h 612870"/>
                <a:gd name="connsiteX7" fmla="*/ 0 w 5638999"/>
                <a:gd name="connsiteY7" fmla="*/ 510723 h 612870"/>
                <a:gd name="connsiteX8" fmla="*/ 0 w 5638999"/>
                <a:gd name="connsiteY8" fmla="*/ 102147 h 61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999" h="612870">
                  <a:moveTo>
                    <a:pt x="0" y="102147"/>
                  </a:moveTo>
                  <a:cubicBezTo>
                    <a:pt x="0" y="45733"/>
                    <a:pt x="45733" y="0"/>
                    <a:pt x="102147" y="0"/>
                  </a:cubicBezTo>
                  <a:lnTo>
                    <a:pt x="5536852" y="0"/>
                  </a:lnTo>
                  <a:cubicBezTo>
                    <a:pt x="5593266" y="0"/>
                    <a:pt x="5638999" y="45733"/>
                    <a:pt x="5638999" y="102147"/>
                  </a:cubicBezTo>
                  <a:lnTo>
                    <a:pt x="5638999" y="510723"/>
                  </a:lnTo>
                  <a:cubicBezTo>
                    <a:pt x="5638999" y="567137"/>
                    <a:pt x="5593266" y="612870"/>
                    <a:pt x="5536852" y="612870"/>
                  </a:cubicBezTo>
                  <a:lnTo>
                    <a:pt x="102147" y="612870"/>
                  </a:lnTo>
                  <a:cubicBezTo>
                    <a:pt x="45733" y="612870"/>
                    <a:pt x="0" y="567137"/>
                    <a:pt x="0" y="510723"/>
                  </a:cubicBezTo>
                  <a:lnTo>
                    <a:pt x="0" y="1021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308" tIns="102308" rIns="102308" bIns="102308" numCol="1" spcCol="1270" anchor="ctr" anchorCtr="0">
              <a:noAutofit/>
            </a:bodyPr>
            <a:lstStyle/>
            <a:p>
              <a:pPr marL="0" lvl="0" indent="0" algn="ctr" defTabSz="844550">
                <a:lnSpc>
                  <a:spcPct val="90000"/>
                </a:lnSpc>
                <a:spcBef>
                  <a:spcPct val="0"/>
                </a:spcBef>
                <a:spcAft>
                  <a:spcPct val="35000"/>
                </a:spcAft>
                <a:buNone/>
              </a:pPr>
              <a:r>
                <a:rPr lang="zh-CN" sz="2800" b="1" kern="1200"/>
                <a:t>当前改革的核心任务</a:t>
              </a:r>
              <a:endParaRPr lang="zh-CN" sz="2800" kern="1200"/>
            </a:p>
          </p:txBody>
        </p:sp>
        <p:sp>
          <p:nvSpPr>
            <p:cNvPr id="11" name="任意多边形: 形状 10">
              <a:extLst>
                <a:ext uri="{FF2B5EF4-FFF2-40B4-BE49-F238E27FC236}">
                  <a16:creationId xmlns:a16="http://schemas.microsoft.com/office/drawing/2014/main" id="{95833DB8-59D5-823B-D4D3-743845233A76}"/>
                </a:ext>
              </a:extLst>
            </p:cNvPr>
            <p:cNvSpPr/>
            <p:nvPr/>
          </p:nvSpPr>
          <p:spPr>
            <a:xfrm>
              <a:off x="1002462" y="2820201"/>
              <a:ext cx="6043231" cy="2566800"/>
            </a:xfrm>
            <a:custGeom>
              <a:avLst/>
              <a:gdLst>
                <a:gd name="connsiteX0" fmla="*/ 0 w 6043231"/>
                <a:gd name="connsiteY0" fmla="*/ 0 h 2566800"/>
                <a:gd name="connsiteX1" fmla="*/ 6043231 w 6043231"/>
                <a:gd name="connsiteY1" fmla="*/ 0 h 2566800"/>
                <a:gd name="connsiteX2" fmla="*/ 6043231 w 6043231"/>
                <a:gd name="connsiteY2" fmla="*/ 2566800 h 2566800"/>
                <a:gd name="connsiteX3" fmla="*/ 0 w 6043231"/>
                <a:gd name="connsiteY3" fmla="*/ 2566800 h 2566800"/>
                <a:gd name="connsiteX4" fmla="*/ 0 w 6043231"/>
                <a:gd name="connsiteY4" fmla="*/ 0 h 25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231" h="2566800">
                  <a:moveTo>
                    <a:pt x="0" y="0"/>
                  </a:moveTo>
                  <a:lnTo>
                    <a:pt x="6043231" y="0"/>
                  </a:lnTo>
                  <a:lnTo>
                    <a:pt x="6043231" y="2566800"/>
                  </a:lnTo>
                  <a:lnTo>
                    <a:pt x="0" y="2566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1873" tIns="24130" rIns="135128" bIns="24130" numCol="1" spcCol="1270" anchor="t" anchorCtr="0">
              <a:noAutofit/>
            </a:bodyPr>
            <a:lstStyle/>
            <a:p>
              <a:pPr marL="114300" lvl="1" indent="-114300" algn="l" defTabSz="666750">
                <a:lnSpc>
                  <a:spcPct val="150000"/>
                </a:lnSpc>
                <a:spcBef>
                  <a:spcPct val="0"/>
                </a:spcBef>
                <a:spcAft>
                  <a:spcPct val="20000"/>
                </a:spcAft>
                <a:buChar char="•"/>
              </a:pPr>
              <a:r>
                <a:rPr lang="zh-CN" sz="2400" kern="1200" dirty="0"/>
                <a:t>要深化国资国企改革，推动国有资本和国有企业做强做优做大，增强核心功能，提升核心竞争力。</a:t>
              </a:r>
              <a:br>
                <a:rPr lang="en-US" altLang="zh-CN" sz="2400" kern="1200" dirty="0"/>
              </a:br>
              <a:endParaRPr lang="zh-CN" sz="2400" kern="1200" dirty="0"/>
            </a:p>
            <a:p>
              <a:pPr marL="114300" lvl="1" indent="-114300" algn="l" defTabSz="666750">
                <a:lnSpc>
                  <a:spcPct val="150000"/>
                </a:lnSpc>
                <a:spcBef>
                  <a:spcPct val="0"/>
                </a:spcBef>
                <a:spcAft>
                  <a:spcPct val="20000"/>
                </a:spcAft>
                <a:buChar char="•"/>
              </a:pPr>
              <a:r>
                <a:rPr lang="zh-CN" sz="2400" b="1" kern="1200" dirty="0"/>
                <a:t>要完善中国特色现代企业制度</a:t>
              </a:r>
              <a:r>
                <a:rPr lang="zh-CN" sz="2400" kern="1200" dirty="0"/>
                <a:t>，弘扬企业家精神，加快建设更多世界一流企业。</a:t>
              </a:r>
            </a:p>
          </p:txBody>
        </p:sp>
      </p:grpSp>
      <p:grpSp>
        <p:nvGrpSpPr>
          <p:cNvPr id="20" name="组合 19">
            <a:extLst>
              <a:ext uri="{FF2B5EF4-FFF2-40B4-BE49-F238E27FC236}">
                <a16:creationId xmlns:a16="http://schemas.microsoft.com/office/drawing/2014/main" id="{F07C3A3B-2C77-9344-5E3D-2991AE1E5001}"/>
              </a:ext>
            </a:extLst>
          </p:cNvPr>
          <p:cNvGrpSpPr/>
          <p:nvPr/>
        </p:nvGrpSpPr>
        <p:grpSpPr>
          <a:xfrm>
            <a:off x="8240200" y="1806245"/>
            <a:ext cx="3280287" cy="4078526"/>
            <a:chOff x="8170275" y="1595318"/>
            <a:chExt cx="3280287" cy="4078526"/>
          </a:xfrm>
        </p:grpSpPr>
        <p:grpSp>
          <p:nvGrpSpPr>
            <p:cNvPr id="14" name="组合 13">
              <a:extLst>
                <a:ext uri="{FF2B5EF4-FFF2-40B4-BE49-F238E27FC236}">
                  <a16:creationId xmlns:a16="http://schemas.microsoft.com/office/drawing/2014/main" id="{C14FA681-E705-E4FC-36B9-02C45A52F82C}"/>
                </a:ext>
              </a:extLst>
            </p:cNvPr>
            <p:cNvGrpSpPr/>
            <p:nvPr/>
          </p:nvGrpSpPr>
          <p:grpSpPr>
            <a:xfrm>
              <a:off x="8170275" y="1595318"/>
              <a:ext cx="3280287" cy="4078526"/>
              <a:chOff x="8170275" y="1717319"/>
              <a:chExt cx="3280287" cy="4078526"/>
            </a:xfrm>
          </p:grpSpPr>
          <p:sp>
            <p:nvSpPr>
              <p:cNvPr id="15" name="箭头: 上 14">
                <a:extLst>
                  <a:ext uri="{FF2B5EF4-FFF2-40B4-BE49-F238E27FC236}">
                    <a16:creationId xmlns:a16="http://schemas.microsoft.com/office/drawing/2014/main" id="{88C3257A-9705-AAF5-59D0-CC4FD646E67B}"/>
                  </a:ext>
                </a:extLst>
              </p:cNvPr>
              <p:cNvSpPr/>
              <p:nvPr/>
            </p:nvSpPr>
            <p:spPr>
              <a:xfrm>
                <a:off x="8170275" y="1717319"/>
                <a:ext cx="1200302" cy="1893011"/>
              </a:xfrm>
              <a:prstGeom prst="up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6" name="任意多边形: 形状 15">
                <a:extLst>
                  <a:ext uri="{FF2B5EF4-FFF2-40B4-BE49-F238E27FC236}">
                    <a16:creationId xmlns:a16="http://schemas.microsoft.com/office/drawing/2014/main" id="{0EDB6EAF-2512-E39E-5855-A2F3EE9589C9}"/>
                  </a:ext>
                </a:extLst>
              </p:cNvPr>
              <p:cNvSpPr/>
              <p:nvPr/>
            </p:nvSpPr>
            <p:spPr>
              <a:xfrm>
                <a:off x="9053595" y="1852073"/>
                <a:ext cx="2036876" cy="1893011"/>
              </a:xfrm>
              <a:custGeom>
                <a:avLst/>
                <a:gdLst>
                  <a:gd name="connsiteX0" fmla="*/ 0 w 2036876"/>
                  <a:gd name="connsiteY0" fmla="*/ 0 h 1893011"/>
                  <a:gd name="connsiteX1" fmla="*/ 2036876 w 2036876"/>
                  <a:gd name="connsiteY1" fmla="*/ 0 h 1893011"/>
                  <a:gd name="connsiteX2" fmla="*/ 2036876 w 2036876"/>
                  <a:gd name="connsiteY2" fmla="*/ 1893011 h 1893011"/>
                  <a:gd name="connsiteX3" fmla="*/ 0 w 2036876"/>
                  <a:gd name="connsiteY3" fmla="*/ 1893011 h 1893011"/>
                  <a:gd name="connsiteX4" fmla="*/ 0 w 2036876"/>
                  <a:gd name="connsiteY4" fmla="*/ 0 h 1893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876" h="1893011">
                    <a:moveTo>
                      <a:pt x="0" y="0"/>
                    </a:moveTo>
                    <a:lnTo>
                      <a:pt x="2036876" y="0"/>
                    </a:lnTo>
                    <a:lnTo>
                      <a:pt x="2036876" y="1893011"/>
                    </a:lnTo>
                    <a:lnTo>
                      <a:pt x="0" y="18930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4480" tIns="0" rIns="284480" bIns="284480" numCol="1" spcCol="1270" anchor="ctr" anchorCtr="0">
                <a:noAutofit/>
              </a:bodyPr>
              <a:lstStyle/>
              <a:p>
                <a:pPr marL="0" lvl="0" indent="0" algn="l" defTabSz="1778000">
                  <a:lnSpc>
                    <a:spcPct val="90000"/>
                  </a:lnSpc>
                  <a:spcBef>
                    <a:spcPct val="0"/>
                  </a:spcBef>
                  <a:spcAft>
                    <a:spcPct val="35000"/>
                  </a:spcAft>
                  <a:buNone/>
                </a:pPr>
                <a:r>
                  <a:rPr lang="zh-CN" altLang="en-US" sz="2400" b="1" kern="1200" dirty="0"/>
                  <a:t>治理效能</a:t>
                </a:r>
              </a:p>
            </p:txBody>
          </p:sp>
          <p:sp>
            <p:nvSpPr>
              <p:cNvPr id="17" name="箭头: 下 16">
                <a:extLst>
                  <a:ext uri="{FF2B5EF4-FFF2-40B4-BE49-F238E27FC236}">
                    <a16:creationId xmlns:a16="http://schemas.microsoft.com/office/drawing/2014/main" id="{5D919453-0F78-C9E7-9621-4343F1B434A2}"/>
                  </a:ext>
                </a:extLst>
              </p:cNvPr>
              <p:cNvSpPr/>
              <p:nvPr/>
            </p:nvSpPr>
            <p:spPr>
              <a:xfrm>
                <a:off x="8530366" y="3768080"/>
                <a:ext cx="1200302" cy="1893011"/>
              </a:xfrm>
              <a:prstGeom prst="down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8" name="任意多边形: 形状 17">
                <a:extLst>
                  <a:ext uri="{FF2B5EF4-FFF2-40B4-BE49-F238E27FC236}">
                    <a16:creationId xmlns:a16="http://schemas.microsoft.com/office/drawing/2014/main" id="{4811A7A2-2602-1139-FCD0-0D36271FEB44}"/>
                  </a:ext>
                </a:extLst>
              </p:cNvPr>
              <p:cNvSpPr/>
              <p:nvPr/>
            </p:nvSpPr>
            <p:spPr>
              <a:xfrm>
                <a:off x="9413686" y="3902834"/>
                <a:ext cx="2036876" cy="1893011"/>
              </a:xfrm>
              <a:custGeom>
                <a:avLst/>
                <a:gdLst>
                  <a:gd name="connsiteX0" fmla="*/ 0 w 2036876"/>
                  <a:gd name="connsiteY0" fmla="*/ 0 h 1893011"/>
                  <a:gd name="connsiteX1" fmla="*/ 2036876 w 2036876"/>
                  <a:gd name="connsiteY1" fmla="*/ 0 h 1893011"/>
                  <a:gd name="connsiteX2" fmla="*/ 2036876 w 2036876"/>
                  <a:gd name="connsiteY2" fmla="*/ 1893011 h 1893011"/>
                  <a:gd name="connsiteX3" fmla="*/ 0 w 2036876"/>
                  <a:gd name="connsiteY3" fmla="*/ 1893011 h 1893011"/>
                  <a:gd name="connsiteX4" fmla="*/ 0 w 2036876"/>
                  <a:gd name="connsiteY4" fmla="*/ 0 h 1893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876" h="1893011">
                    <a:moveTo>
                      <a:pt x="0" y="0"/>
                    </a:moveTo>
                    <a:lnTo>
                      <a:pt x="2036876" y="0"/>
                    </a:lnTo>
                    <a:lnTo>
                      <a:pt x="2036876" y="1893011"/>
                    </a:lnTo>
                    <a:lnTo>
                      <a:pt x="0" y="18930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4480" tIns="0" rIns="284480" bIns="284480" numCol="1" spcCol="1270" anchor="ctr" anchorCtr="0">
                <a:noAutofit/>
              </a:bodyPr>
              <a:lstStyle/>
              <a:p>
                <a:pPr marL="0" lvl="0" indent="0" algn="l" defTabSz="1778000">
                  <a:lnSpc>
                    <a:spcPct val="90000"/>
                  </a:lnSpc>
                  <a:spcBef>
                    <a:spcPct val="0"/>
                  </a:spcBef>
                  <a:spcAft>
                    <a:spcPct val="35000"/>
                  </a:spcAft>
                  <a:buNone/>
                </a:pPr>
                <a:r>
                  <a:rPr lang="zh-CN" altLang="en-US" sz="2400" b="1" kern="1200" dirty="0"/>
                  <a:t>经营动能</a:t>
                </a:r>
              </a:p>
            </p:txBody>
          </p:sp>
        </p:grpSp>
        <p:sp>
          <p:nvSpPr>
            <p:cNvPr id="19" name="椭圆 18">
              <a:extLst>
                <a:ext uri="{FF2B5EF4-FFF2-40B4-BE49-F238E27FC236}">
                  <a16:creationId xmlns:a16="http://schemas.microsoft.com/office/drawing/2014/main" id="{BDB3C53F-CBE5-1D89-1345-BDE769472D41}"/>
                </a:ext>
              </a:extLst>
            </p:cNvPr>
            <p:cNvSpPr/>
            <p:nvPr/>
          </p:nvSpPr>
          <p:spPr>
            <a:xfrm>
              <a:off x="8350321" y="3034430"/>
              <a:ext cx="1200302" cy="12003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581735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F5A2D-C0E7-74CF-D6A9-0E6D4ADC09B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F73F758-76CF-3B45-24CE-50C75ACCDA31}"/>
              </a:ext>
            </a:extLst>
          </p:cNvPr>
          <p:cNvSpPr>
            <a:spLocks noGrp="1"/>
          </p:cNvSpPr>
          <p:nvPr>
            <p:ph type="title"/>
          </p:nvPr>
        </p:nvSpPr>
        <p:spPr/>
        <p:txBody>
          <a:bodyPr/>
          <a:lstStyle/>
          <a:p>
            <a:r>
              <a:rPr lang="zh-CN" altLang="en-US" dirty="0"/>
              <a:t>任期制与契约化：如何评价改革成效</a:t>
            </a:r>
          </a:p>
        </p:txBody>
      </p:sp>
      <p:sp>
        <p:nvSpPr>
          <p:cNvPr id="4" name="灯片编号占位符 3">
            <a:extLst>
              <a:ext uri="{FF2B5EF4-FFF2-40B4-BE49-F238E27FC236}">
                <a16:creationId xmlns:a16="http://schemas.microsoft.com/office/drawing/2014/main" id="{FEBCC6A7-6BBB-5CC6-3CD4-F4DEF5B55F8C}"/>
              </a:ext>
            </a:extLst>
          </p:cNvPr>
          <p:cNvSpPr>
            <a:spLocks noGrp="1"/>
          </p:cNvSpPr>
          <p:nvPr>
            <p:ph type="sldNum" sz="quarter" idx="12"/>
          </p:nvPr>
        </p:nvSpPr>
        <p:spPr/>
        <p:txBody>
          <a:bodyPr/>
          <a:lstStyle/>
          <a:p>
            <a:fld id="{5DD3DB80-B894-403A-B48E-6FDC1A72010E}" type="slidenum">
              <a:rPr lang="zh-CN" altLang="en-US" smtClean="0"/>
              <a:pPr/>
              <a:t>20</a:t>
            </a:fld>
            <a:endParaRPr lang="zh-CN" altLang="en-US"/>
          </a:p>
        </p:txBody>
      </p:sp>
      <p:grpSp>
        <p:nvGrpSpPr>
          <p:cNvPr id="7" name="组合 6">
            <a:extLst>
              <a:ext uri="{FF2B5EF4-FFF2-40B4-BE49-F238E27FC236}">
                <a16:creationId xmlns:a16="http://schemas.microsoft.com/office/drawing/2014/main" id="{728F761F-E686-B08D-43DD-9D688FEE0192}"/>
              </a:ext>
            </a:extLst>
          </p:cNvPr>
          <p:cNvGrpSpPr/>
          <p:nvPr/>
        </p:nvGrpSpPr>
        <p:grpSpPr>
          <a:xfrm>
            <a:off x="745728" y="2407713"/>
            <a:ext cx="10698953" cy="3330152"/>
            <a:chOff x="917314" y="1354221"/>
            <a:chExt cx="9324435" cy="4380464"/>
          </a:xfrm>
        </p:grpSpPr>
        <p:sp>
          <p:nvSpPr>
            <p:cNvPr id="8" name="任意多边形: 形状 7">
              <a:extLst>
                <a:ext uri="{FF2B5EF4-FFF2-40B4-BE49-F238E27FC236}">
                  <a16:creationId xmlns:a16="http://schemas.microsoft.com/office/drawing/2014/main" id="{1F3ADBD0-D5F1-E6AC-4C76-383E2406940F}"/>
                </a:ext>
              </a:extLst>
            </p:cNvPr>
            <p:cNvSpPr/>
            <p:nvPr/>
          </p:nvSpPr>
          <p:spPr>
            <a:xfrm>
              <a:off x="917314" y="1354221"/>
              <a:ext cx="2842815" cy="897058"/>
            </a:xfrm>
            <a:custGeom>
              <a:avLst/>
              <a:gdLst>
                <a:gd name="connsiteX0" fmla="*/ 0 w 2842815"/>
                <a:gd name="connsiteY0" fmla="*/ 0 h 518400"/>
                <a:gd name="connsiteX1" fmla="*/ 2842815 w 2842815"/>
                <a:gd name="connsiteY1" fmla="*/ 0 h 518400"/>
                <a:gd name="connsiteX2" fmla="*/ 2842815 w 2842815"/>
                <a:gd name="connsiteY2" fmla="*/ 518400 h 518400"/>
                <a:gd name="connsiteX3" fmla="*/ 0 w 2842815"/>
                <a:gd name="connsiteY3" fmla="*/ 518400 h 518400"/>
                <a:gd name="connsiteX4" fmla="*/ 0 w 2842815"/>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815" h="518400">
                  <a:moveTo>
                    <a:pt x="0" y="0"/>
                  </a:moveTo>
                  <a:lnTo>
                    <a:pt x="2842815" y="0"/>
                  </a:lnTo>
                  <a:lnTo>
                    <a:pt x="2842815" y="518400"/>
                  </a:lnTo>
                  <a:lnTo>
                    <a:pt x="0" y="518400"/>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sz="2000" b="1" kern="1200">
                  <a:solidFill>
                    <a:schemeClr val="accent1"/>
                  </a:solidFill>
                </a:rPr>
                <a:t>及格水平</a:t>
              </a:r>
            </a:p>
          </p:txBody>
        </p:sp>
        <p:sp>
          <p:nvSpPr>
            <p:cNvPr id="9" name="任意多边形: 形状 8">
              <a:extLst>
                <a:ext uri="{FF2B5EF4-FFF2-40B4-BE49-F238E27FC236}">
                  <a16:creationId xmlns:a16="http://schemas.microsoft.com/office/drawing/2014/main" id="{92CDA8AD-D342-9EA7-4705-18CD5A8BD798}"/>
                </a:ext>
              </a:extLst>
            </p:cNvPr>
            <p:cNvSpPr/>
            <p:nvPr/>
          </p:nvSpPr>
          <p:spPr>
            <a:xfrm>
              <a:off x="917314" y="2251280"/>
              <a:ext cx="2842815" cy="3483405"/>
            </a:xfrm>
            <a:custGeom>
              <a:avLst/>
              <a:gdLst>
                <a:gd name="connsiteX0" fmla="*/ 0 w 2842815"/>
                <a:gd name="connsiteY0" fmla="*/ 0 h 3483405"/>
                <a:gd name="connsiteX1" fmla="*/ 2842815 w 2842815"/>
                <a:gd name="connsiteY1" fmla="*/ 0 h 3483405"/>
                <a:gd name="connsiteX2" fmla="*/ 2842815 w 2842815"/>
                <a:gd name="connsiteY2" fmla="*/ 3483405 h 3483405"/>
                <a:gd name="connsiteX3" fmla="*/ 0 w 2842815"/>
                <a:gd name="connsiteY3" fmla="*/ 3483405 h 3483405"/>
                <a:gd name="connsiteX4" fmla="*/ 0 w 2842815"/>
                <a:gd name="connsiteY4" fmla="*/ 0 h 3483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815" h="3483405">
                  <a:moveTo>
                    <a:pt x="0" y="0"/>
                  </a:moveTo>
                  <a:lnTo>
                    <a:pt x="2842815" y="0"/>
                  </a:lnTo>
                  <a:lnTo>
                    <a:pt x="2842815" y="3483405"/>
                  </a:lnTo>
                  <a:lnTo>
                    <a:pt x="0" y="3483405"/>
                  </a:lnTo>
                  <a:lnTo>
                    <a:pt x="0" y="0"/>
                  </a:lnTo>
                  <a:close/>
                </a:path>
              </a:pathLst>
            </a:custGeom>
            <a:solidFill>
              <a:schemeClr val="accent6">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zh-CN" kern="1200"/>
                <a:t>绩效薪酬与业绩的挂钩比例符合政策指导要求，但缺乏独立的增量工资总额支持，激励往往在存量盘子内进行</a:t>
              </a:r>
              <a:r>
                <a:rPr lang="en-US" kern="1200"/>
                <a:t>“</a:t>
              </a:r>
              <a:r>
                <a:rPr lang="zh-CN" kern="1200"/>
                <a:t>零和博弈</a:t>
              </a:r>
              <a:r>
                <a:rPr lang="en-US" kern="1200"/>
                <a:t>”</a:t>
              </a:r>
              <a:r>
                <a:rPr lang="zh-CN" kern="1200"/>
                <a:t>，激励效果有限。</a:t>
              </a:r>
            </a:p>
          </p:txBody>
        </p:sp>
        <p:sp>
          <p:nvSpPr>
            <p:cNvPr id="10" name="任意多边形: 形状 9">
              <a:extLst>
                <a:ext uri="{FF2B5EF4-FFF2-40B4-BE49-F238E27FC236}">
                  <a16:creationId xmlns:a16="http://schemas.microsoft.com/office/drawing/2014/main" id="{9CC5FD61-96AE-6553-0204-1AC5E297E0B2}"/>
                </a:ext>
              </a:extLst>
            </p:cNvPr>
            <p:cNvSpPr/>
            <p:nvPr/>
          </p:nvSpPr>
          <p:spPr>
            <a:xfrm>
              <a:off x="4158124" y="1354221"/>
              <a:ext cx="2842815" cy="897058"/>
            </a:xfrm>
            <a:custGeom>
              <a:avLst/>
              <a:gdLst>
                <a:gd name="connsiteX0" fmla="*/ 0 w 2842815"/>
                <a:gd name="connsiteY0" fmla="*/ 0 h 518400"/>
                <a:gd name="connsiteX1" fmla="*/ 2842815 w 2842815"/>
                <a:gd name="connsiteY1" fmla="*/ 0 h 518400"/>
                <a:gd name="connsiteX2" fmla="*/ 2842815 w 2842815"/>
                <a:gd name="connsiteY2" fmla="*/ 518400 h 518400"/>
                <a:gd name="connsiteX3" fmla="*/ 0 w 2842815"/>
                <a:gd name="connsiteY3" fmla="*/ 518400 h 518400"/>
                <a:gd name="connsiteX4" fmla="*/ 0 w 2842815"/>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815" h="518400">
                  <a:moveTo>
                    <a:pt x="0" y="0"/>
                  </a:moveTo>
                  <a:lnTo>
                    <a:pt x="2842815" y="0"/>
                  </a:lnTo>
                  <a:lnTo>
                    <a:pt x="2842815" y="518400"/>
                  </a:lnTo>
                  <a:lnTo>
                    <a:pt x="0" y="518400"/>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sz="2000" b="1" kern="1200">
                  <a:solidFill>
                    <a:schemeClr val="accent1"/>
                  </a:solidFill>
                </a:rPr>
                <a:t>良好水平</a:t>
              </a:r>
            </a:p>
          </p:txBody>
        </p:sp>
        <p:sp>
          <p:nvSpPr>
            <p:cNvPr id="11" name="任意多边形: 形状 10">
              <a:extLst>
                <a:ext uri="{FF2B5EF4-FFF2-40B4-BE49-F238E27FC236}">
                  <a16:creationId xmlns:a16="http://schemas.microsoft.com/office/drawing/2014/main" id="{19C09520-8758-430C-EEF8-FE32EECE6C52}"/>
                </a:ext>
              </a:extLst>
            </p:cNvPr>
            <p:cNvSpPr/>
            <p:nvPr/>
          </p:nvSpPr>
          <p:spPr>
            <a:xfrm>
              <a:off x="4158124" y="2251280"/>
              <a:ext cx="2842815" cy="3483405"/>
            </a:xfrm>
            <a:custGeom>
              <a:avLst/>
              <a:gdLst>
                <a:gd name="connsiteX0" fmla="*/ 0 w 2842815"/>
                <a:gd name="connsiteY0" fmla="*/ 0 h 3483405"/>
                <a:gd name="connsiteX1" fmla="*/ 2842815 w 2842815"/>
                <a:gd name="connsiteY1" fmla="*/ 0 h 3483405"/>
                <a:gd name="connsiteX2" fmla="*/ 2842815 w 2842815"/>
                <a:gd name="connsiteY2" fmla="*/ 3483405 h 3483405"/>
                <a:gd name="connsiteX3" fmla="*/ 0 w 2842815"/>
                <a:gd name="connsiteY3" fmla="*/ 3483405 h 3483405"/>
                <a:gd name="connsiteX4" fmla="*/ 0 w 2842815"/>
                <a:gd name="connsiteY4" fmla="*/ 0 h 3483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815" h="3483405">
                  <a:moveTo>
                    <a:pt x="0" y="0"/>
                  </a:moveTo>
                  <a:lnTo>
                    <a:pt x="2842815" y="0"/>
                  </a:lnTo>
                  <a:lnTo>
                    <a:pt x="2842815" y="3483405"/>
                  </a:lnTo>
                  <a:lnTo>
                    <a:pt x="0" y="3483405"/>
                  </a:lnTo>
                  <a:lnTo>
                    <a:pt x="0" y="0"/>
                  </a:lnTo>
                  <a:close/>
                </a:path>
              </a:pathLst>
            </a:custGeom>
            <a:solidFill>
              <a:schemeClr val="accent6">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zh-CN" kern="1200" dirty="0"/>
                <a:t>绩效薪酬的挂钩规则具体、透明，并且企业争取到了或设立了专门的增量工资总额来支持超额业绩奖励，激励力度有所增强。</a:t>
              </a:r>
            </a:p>
          </p:txBody>
        </p:sp>
        <p:sp>
          <p:nvSpPr>
            <p:cNvPr id="12" name="任意多边形: 形状 11">
              <a:extLst>
                <a:ext uri="{FF2B5EF4-FFF2-40B4-BE49-F238E27FC236}">
                  <a16:creationId xmlns:a16="http://schemas.microsoft.com/office/drawing/2014/main" id="{6014B88B-33CA-16E4-4D90-20CE1765F060}"/>
                </a:ext>
              </a:extLst>
            </p:cNvPr>
            <p:cNvSpPr/>
            <p:nvPr/>
          </p:nvSpPr>
          <p:spPr>
            <a:xfrm>
              <a:off x="7398934" y="1354221"/>
              <a:ext cx="2842815" cy="897058"/>
            </a:xfrm>
            <a:custGeom>
              <a:avLst/>
              <a:gdLst>
                <a:gd name="connsiteX0" fmla="*/ 0 w 2842815"/>
                <a:gd name="connsiteY0" fmla="*/ 0 h 518400"/>
                <a:gd name="connsiteX1" fmla="*/ 2842815 w 2842815"/>
                <a:gd name="connsiteY1" fmla="*/ 0 h 518400"/>
                <a:gd name="connsiteX2" fmla="*/ 2842815 w 2842815"/>
                <a:gd name="connsiteY2" fmla="*/ 518400 h 518400"/>
                <a:gd name="connsiteX3" fmla="*/ 0 w 2842815"/>
                <a:gd name="connsiteY3" fmla="*/ 518400 h 518400"/>
                <a:gd name="connsiteX4" fmla="*/ 0 w 2842815"/>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815" h="518400">
                  <a:moveTo>
                    <a:pt x="0" y="0"/>
                  </a:moveTo>
                  <a:lnTo>
                    <a:pt x="2842815" y="0"/>
                  </a:lnTo>
                  <a:lnTo>
                    <a:pt x="2842815" y="518400"/>
                  </a:lnTo>
                  <a:lnTo>
                    <a:pt x="0" y="518400"/>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sz="2000" b="1" kern="1200">
                  <a:solidFill>
                    <a:schemeClr val="accent1"/>
                  </a:solidFill>
                </a:rPr>
                <a:t>优秀水平</a:t>
              </a:r>
            </a:p>
          </p:txBody>
        </p:sp>
        <p:sp>
          <p:nvSpPr>
            <p:cNvPr id="13" name="任意多边形: 形状 12">
              <a:extLst>
                <a:ext uri="{FF2B5EF4-FFF2-40B4-BE49-F238E27FC236}">
                  <a16:creationId xmlns:a16="http://schemas.microsoft.com/office/drawing/2014/main" id="{F3652913-A194-2A47-3C3D-9D68CA0870D0}"/>
                </a:ext>
              </a:extLst>
            </p:cNvPr>
            <p:cNvSpPr/>
            <p:nvPr/>
          </p:nvSpPr>
          <p:spPr>
            <a:xfrm>
              <a:off x="7398934" y="2251280"/>
              <a:ext cx="2842815" cy="3483405"/>
            </a:xfrm>
            <a:custGeom>
              <a:avLst/>
              <a:gdLst>
                <a:gd name="connsiteX0" fmla="*/ 0 w 2842815"/>
                <a:gd name="connsiteY0" fmla="*/ 0 h 3483405"/>
                <a:gd name="connsiteX1" fmla="*/ 2842815 w 2842815"/>
                <a:gd name="connsiteY1" fmla="*/ 0 h 3483405"/>
                <a:gd name="connsiteX2" fmla="*/ 2842815 w 2842815"/>
                <a:gd name="connsiteY2" fmla="*/ 3483405 h 3483405"/>
                <a:gd name="connsiteX3" fmla="*/ 0 w 2842815"/>
                <a:gd name="connsiteY3" fmla="*/ 3483405 h 3483405"/>
                <a:gd name="connsiteX4" fmla="*/ 0 w 2842815"/>
                <a:gd name="connsiteY4" fmla="*/ 0 h 3483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815" h="3483405">
                  <a:moveTo>
                    <a:pt x="0" y="0"/>
                  </a:moveTo>
                  <a:lnTo>
                    <a:pt x="2842815" y="0"/>
                  </a:lnTo>
                  <a:lnTo>
                    <a:pt x="2842815" y="3483405"/>
                  </a:lnTo>
                  <a:lnTo>
                    <a:pt x="0" y="3483405"/>
                  </a:lnTo>
                  <a:lnTo>
                    <a:pt x="0" y="0"/>
                  </a:lnTo>
                  <a:close/>
                </a:path>
              </a:pathLst>
            </a:custGeom>
            <a:solidFill>
              <a:schemeClr val="accent6">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zh-CN" kern="1200" dirty="0"/>
                <a:t>实现了岗位、责任与薪酬的高度统一（岗责薪匹配）。薪酬计算规则详尽、透明、可预期，并且工资总额与经理层的业绩完成情况单独考核、刚性联动。</a:t>
              </a:r>
            </a:p>
          </p:txBody>
        </p:sp>
      </p:grpSp>
      <p:sp>
        <p:nvSpPr>
          <p:cNvPr id="14" name="标题 1">
            <a:extLst>
              <a:ext uri="{FF2B5EF4-FFF2-40B4-BE49-F238E27FC236}">
                <a16:creationId xmlns:a16="http://schemas.microsoft.com/office/drawing/2014/main" id="{8E4B721E-E8B2-1E6D-F8C0-5ACD728B6830}"/>
              </a:ext>
            </a:extLst>
          </p:cNvPr>
          <p:cNvSpPr txBox="1">
            <a:spLocks/>
          </p:cNvSpPr>
          <p:nvPr/>
        </p:nvSpPr>
        <p:spPr>
          <a:xfrm>
            <a:off x="669924" y="1565707"/>
            <a:ext cx="10850563" cy="583348"/>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zh-CN" altLang="en-US" sz="2400" dirty="0">
                <a:solidFill>
                  <a:schemeClr val="accent1"/>
                </a:solidFill>
              </a:rPr>
              <a:t>八维评价之绩效薪酬</a:t>
            </a:r>
          </a:p>
        </p:txBody>
      </p:sp>
    </p:spTree>
    <p:extLst>
      <p:ext uri="{BB962C8B-B14F-4D97-AF65-F5344CB8AC3E}">
        <p14:creationId xmlns:p14="http://schemas.microsoft.com/office/powerpoint/2010/main" val="306567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46D01-40FB-2DF3-EE82-FA1867C6D3E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DFA872D-8CDB-5738-DBCF-7617D83D05B7}"/>
              </a:ext>
            </a:extLst>
          </p:cNvPr>
          <p:cNvSpPr>
            <a:spLocks noGrp="1"/>
          </p:cNvSpPr>
          <p:nvPr>
            <p:ph type="title"/>
          </p:nvPr>
        </p:nvSpPr>
        <p:spPr/>
        <p:txBody>
          <a:bodyPr/>
          <a:lstStyle/>
          <a:p>
            <a:r>
              <a:rPr lang="zh-CN" altLang="en-US" dirty="0"/>
              <a:t>新型经营责任制：不同主体如何落实</a:t>
            </a:r>
          </a:p>
        </p:txBody>
      </p:sp>
      <p:sp>
        <p:nvSpPr>
          <p:cNvPr id="4" name="灯片编号占位符 3">
            <a:extLst>
              <a:ext uri="{FF2B5EF4-FFF2-40B4-BE49-F238E27FC236}">
                <a16:creationId xmlns:a16="http://schemas.microsoft.com/office/drawing/2014/main" id="{2CD8E3AB-9E40-4FDD-4809-94493B7D28A7}"/>
              </a:ext>
            </a:extLst>
          </p:cNvPr>
          <p:cNvSpPr>
            <a:spLocks noGrp="1"/>
          </p:cNvSpPr>
          <p:nvPr>
            <p:ph type="sldNum" sz="quarter" idx="12"/>
          </p:nvPr>
        </p:nvSpPr>
        <p:spPr/>
        <p:txBody>
          <a:bodyPr/>
          <a:lstStyle/>
          <a:p>
            <a:fld id="{5DD3DB80-B894-403A-B48E-6FDC1A72010E}" type="slidenum">
              <a:rPr lang="zh-CN" altLang="en-US" smtClean="0"/>
              <a:pPr/>
              <a:t>21</a:t>
            </a:fld>
            <a:endParaRPr lang="zh-CN" altLang="en-US"/>
          </a:p>
        </p:txBody>
      </p:sp>
      <p:grpSp>
        <p:nvGrpSpPr>
          <p:cNvPr id="6" name="组合 5">
            <a:extLst>
              <a:ext uri="{FF2B5EF4-FFF2-40B4-BE49-F238E27FC236}">
                <a16:creationId xmlns:a16="http://schemas.microsoft.com/office/drawing/2014/main" id="{6CF2DF70-BC79-2BA1-365F-B8D4AF8306DD}"/>
              </a:ext>
            </a:extLst>
          </p:cNvPr>
          <p:cNvGrpSpPr/>
          <p:nvPr/>
        </p:nvGrpSpPr>
        <p:grpSpPr>
          <a:xfrm>
            <a:off x="3106421" y="1236665"/>
            <a:ext cx="5504178" cy="5003798"/>
            <a:chOff x="3034877" y="1236664"/>
            <a:chExt cx="5504178" cy="5003798"/>
          </a:xfrm>
        </p:grpSpPr>
        <p:sp>
          <p:nvSpPr>
            <p:cNvPr id="7" name="形状 6">
              <a:extLst>
                <a:ext uri="{FF2B5EF4-FFF2-40B4-BE49-F238E27FC236}">
                  <a16:creationId xmlns:a16="http://schemas.microsoft.com/office/drawing/2014/main" id="{B839F9FB-4CEA-ED32-114B-75DD9B8F9BE5}"/>
                </a:ext>
              </a:extLst>
            </p:cNvPr>
            <p:cNvSpPr/>
            <p:nvPr/>
          </p:nvSpPr>
          <p:spPr>
            <a:xfrm rot="4396374">
              <a:off x="3324448" y="2232380"/>
              <a:ext cx="4319575" cy="3012365"/>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8" name="椭圆 7">
              <a:extLst>
                <a:ext uri="{FF2B5EF4-FFF2-40B4-BE49-F238E27FC236}">
                  <a16:creationId xmlns:a16="http://schemas.microsoft.com/office/drawing/2014/main" id="{200CD704-4A23-E518-6193-5A55A1A116E7}"/>
                </a:ext>
              </a:extLst>
            </p:cNvPr>
            <p:cNvSpPr/>
            <p:nvPr/>
          </p:nvSpPr>
          <p:spPr>
            <a:xfrm>
              <a:off x="4942575" y="2625718"/>
              <a:ext cx="109082" cy="109082"/>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9" name="椭圆 8">
              <a:extLst>
                <a:ext uri="{FF2B5EF4-FFF2-40B4-BE49-F238E27FC236}">
                  <a16:creationId xmlns:a16="http://schemas.microsoft.com/office/drawing/2014/main" id="{9718A72B-9F08-D33F-1F86-7BFA0BDED23D}"/>
                </a:ext>
              </a:extLst>
            </p:cNvPr>
            <p:cNvSpPr/>
            <p:nvPr/>
          </p:nvSpPr>
          <p:spPr>
            <a:xfrm>
              <a:off x="5689492" y="3228176"/>
              <a:ext cx="109082" cy="109082"/>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0" name="椭圆 9">
              <a:extLst>
                <a:ext uri="{FF2B5EF4-FFF2-40B4-BE49-F238E27FC236}">
                  <a16:creationId xmlns:a16="http://schemas.microsoft.com/office/drawing/2014/main" id="{4D241899-C77F-A5AA-22F5-2C8AF3A87611}"/>
                </a:ext>
              </a:extLst>
            </p:cNvPr>
            <p:cNvSpPr/>
            <p:nvPr/>
          </p:nvSpPr>
          <p:spPr>
            <a:xfrm>
              <a:off x="6249267" y="3932710"/>
              <a:ext cx="109082" cy="109082"/>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1" name="任意多边形: 形状 10">
              <a:extLst>
                <a:ext uri="{FF2B5EF4-FFF2-40B4-BE49-F238E27FC236}">
                  <a16:creationId xmlns:a16="http://schemas.microsoft.com/office/drawing/2014/main" id="{47E6032D-C280-F941-04A3-572797168BE7}"/>
                </a:ext>
              </a:extLst>
            </p:cNvPr>
            <p:cNvSpPr/>
            <p:nvPr/>
          </p:nvSpPr>
          <p:spPr>
            <a:xfrm>
              <a:off x="3034877" y="1236664"/>
              <a:ext cx="2036546" cy="800607"/>
            </a:xfrm>
            <a:custGeom>
              <a:avLst/>
              <a:gdLst>
                <a:gd name="connsiteX0" fmla="*/ 0 w 2036546"/>
                <a:gd name="connsiteY0" fmla="*/ 0 h 800607"/>
                <a:gd name="connsiteX1" fmla="*/ 2036546 w 2036546"/>
                <a:gd name="connsiteY1" fmla="*/ 0 h 800607"/>
                <a:gd name="connsiteX2" fmla="*/ 2036546 w 2036546"/>
                <a:gd name="connsiteY2" fmla="*/ 800607 h 800607"/>
                <a:gd name="connsiteX3" fmla="*/ 0 w 2036546"/>
                <a:gd name="connsiteY3" fmla="*/ 800607 h 800607"/>
                <a:gd name="connsiteX4" fmla="*/ 0 w 2036546"/>
                <a:gd name="connsiteY4" fmla="*/ 0 h 800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546" h="800607">
                  <a:moveTo>
                    <a:pt x="0" y="0"/>
                  </a:moveTo>
                  <a:lnTo>
                    <a:pt x="2036546" y="0"/>
                  </a:lnTo>
                  <a:lnTo>
                    <a:pt x="2036546" y="800607"/>
                  </a:lnTo>
                  <a:lnTo>
                    <a:pt x="0" y="8006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b" anchorCtr="0">
              <a:noAutofit/>
            </a:bodyPr>
            <a:lstStyle/>
            <a:p>
              <a:pPr marL="0" lvl="0" indent="0" algn="ctr" defTabSz="1022350">
                <a:lnSpc>
                  <a:spcPct val="90000"/>
                </a:lnSpc>
                <a:spcBef>
                  <a:spcPct val="0"/>
                </a:spcBef>
                <a:spcAft>
                  <a:spcPct val="35000"/>
                </a:spcAft>
                <a:buNone/>
              </a:pPr>
              <a:r>
                <a:rPr lang="zh-CN" altLang="en-US" sz="2000" b="1" kern="1200" dirty="0"/>
                <a:t>分公司</a:t>
              </a:r>
              <a:r>
                <a:rPr lang="en-US" altLang="zh-CN" sz="2000" b="1" kern="1200" dirty="0"/>
                <a:t>/</a:t>
              </a:r>
              <a:r>
                <a:rPr lang="zh-CN" altLang="en-US" sz="2000" b="1" kern="1200" dirty="0"/>
                <a:t>事业部</a:t>
              </a:r>
            </a:p>
          </p:txBody>
        </p:sp>
        <p:sp>
          <p:nvSpPr>
            <p:cNvPr id="12" name="任意多边形: 形状 11">
              <a:extLst>
                <a:ext uri="{FF2B5EF4-FFF2-40B4-BE49-F238E27FC236}">
                  <a16:creationId xmlns:a16="http://schemas.microsoft.com/office/drawing/2014/main" id="{816CFDA2-8536-88D1-64B7-DE34F2044E87}"/>
                </a:ext>
              </a:extLst>
            </p:cNvPr>
            <p:cNvSpPr/>
            <p:nvPr/>
          </p:nvSpPr>
          <p:spPr>
            <a:xfrm>
              <a:off x="5566799" y="2279956"/>
              <a:ext cx="2972256" cy="800607"/>
            </a:xfrm>
            <a:custGeom>
              <a:avLst/>
              <a:gdLst>
                <a:gd name="connsiteX0" fmla="*/ 0 w 2972256"/>
                <a:gd name="connsiteY0" fmla="*/ 0 h 800607"/>
                <a:gd name="connsiteX1" fmla="*/ 2972256 w 2972256"/>
                <a:gd name="connsiteY1" fmla="*/ 0 h 800607"/>
                <a:gd name="connsiteX2" fmla="*/ 2972256 w 2972256"/>
                <a:gd name="connsiteY2" fmla="*/ 800607 h 800607"/>
                <a:gd name="connsiteX3" fmla="*/ 0 w 2972256"/>
                <a:gd name="connsiteY3" fmla="*/ 800607 h 800607"/>
                <a:gd name="connsiteX4" fmla="*/ 0 w 2972256"/>
                <a:gd name="connsiteY4" fmla="*/ 0 h 800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256" h="800607">
                  <a:moveTo>
                    <a:pt x="0" y="0"/>
                  </a:moveTo>
                  <a:lnTo>
                    <a:pt x="2972256" y="0"/>
                  </a:lnTo>
                  <a:lnTo>
                    <a:pt x="2972256" y="800607"/>
                  </a:lnTo>
                  <a:lnTo>
                    <a:pt x="0" y="8006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zh-CN" altLang="en-US" sz="2000" b="1" kern="1200" dirty="0"/>
                <a:t>科研主体</a:t>
              </a:r>
            </a:p>
          </p:txBody>
        </p:sp>
        <p:sp>
          <p:nvSpPr>
            <p:cNvPr id="13" name="任意多边形: 形状 12">
              <a:extLst>
                <a:ext uri="{FF2B5EF4-FFF2-40B4-BE49-F238E27FC236}">
                  <a16:creationId xmlns:a16="http://schemas.microsoft.com/office/drawing/2014/main" id="{A6459B0D-B7A0-D98A-669F-423FF947C7F1}"/>
                </a:ext>
              </a:extLst>
            </p:cNvPr>
            <p:cNvSpPr/>
            <p:nvPr/>
          </p:nvSpPr>
          <p:spPr>
            <a:xfrm>
              <a:off x="3034877" y="2882413"/>
              <a:ext cx="2366796" cy="800607"/>
            </a:xfrm>
            <a:custGeom>
              <a:avLst/>
              <a:gdLst>
                <a:gd name="connsiteX0" fmla="*/ 0 w 2366796"/>
                <a:gd name="connsiteY0" fmla="*/ 0 h 800607"/>
                <a:gd name="connsiteX1" fmla="*/ 2366796 w 2366796"/>
                <a:gd name="connsiteY1" fmla="*/ 0 h 800607"/>
                <a:gd name="connsiteX2" fmla="*/ 2366796 w 2366796"/>
                <a:gd name="connsiteY2" fmla="*/ 800607 h 800607"/>
                <a:gd name="connsiteX3" fmla="*/ 0 w 2366796"/>
                <a:gd name="connsiteY3" fmla="*/ 800607 h 800607"/>
                <a:gd name="connsiteX4" fmla="*/ 0 w 2366796"/>
                <a:gd name="connsiteY4" fmla="*/ 0 h 800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796" h="800607">
                  <a:moveTo>
                    <a:pt x="0" y="0"/>
                  </a:moveTo>
                  <a:lnTo>
                    <a:pt x="2366796" y="0"/>
                  </a:lnTo>
                  <a:lnTo>
                    <a:pt x="2366796" y="800607"/>
                  </a:lnTo>
                  <a:lnTo>
                    <a:pt x="0" y="8006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marL="0" lvl="0" indent="0" algn="r" defTabSz="1022350">
                <a:lnSpc>
                  <a:spcPct val="90000"/>
                </a:lnSpc>
                <a:spcBef>
                  <a:spcPct val="0"/>
                </a:spcBef>
                <a:spcAft>
                  <a:spcPct val="35000"/>
                </a:spcAft>
                <a:buNone/>
              </a:pPr>
              <a:r>
                <a:rPr lang="zh-CN" altLang="en-US" sz="2000" b="1" kern="1200" dirty="0"/>
                <a:t>市场化业务部门</a:t>
              </a:r>
            </a:p>
          </p:txBody>
        </p:sp>
        <p:sp>
          <p:nvSpPr>
            <p:cNvPr id="14" name="任意多边形: 形状 13">
              <a:extLst>
                <a:ext uri="{FF2B5EF4-FFF2-40B4-BE49-F238E27FC236}">
                  <a16:creationId xmlns:a16="http://schemas.microsoft.com/office/drawing/2014/main" id="{43B75A00-F993-C683-8BB3-0750AFD0D293}"/>
                </a:ext>
              </a:extLst>
            </p:cNvPr>
            <p:cNvSpPr/>
            <p:nvPr/>
          </p:nvSpPr>
          <p:spPr>
            <a:xfrm>
              <a:off x="6722676" y="3586948"/>
              <a:ext cx="1816379" cy="800607"/>
            </a:xfrm>
            <a:custGeom>
              <a:avLst/>
              <a:gdLst>
                <a:gd name="connsiteX0" fmla="*/ 0 w 1816379"/>
                <a:gd name="connsiteY0" fmla="*/ 0 h 800607"/>
                <a:gd name="connsiteX1" fmla="*/ 1816379 w 1816379"/>
                <a:gd name="connsiteY1" fmla="*/ 0 h 800607"/>
                <a:gd name="connsiteX2" fmla="*/ 1816379 w 1816379"/>
                <a:gd name="connsiteY2" fmla="*/ 800607 h 800607"/>
                <a:gd name="connsiteX3" fmla="*/ 0 w 1816379"/>
                <a:gd name="connsiteY3" fmla="*/ 800607 h 800607"/>
                <a:gd name="connsiteX4" fmla="*/ 0 w 1816379"/>
                <a:gd name="connsiteY4" fmla="*/ 0 h 800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379" h="800607">
                  <a:moveTo>
                    <a:pt x="0" y="0"/>
                  </a:moveTo>
                  <a:lnTo>
                    <a:pt x="1816379" y="0"/>
                  </a:lnTo>
                  <a:lnTo>
                    <a:pt x="1816379" y="800607"/>
                  </a:lnTo>
                  <a:lnTo>
                    <a:pt x="0" y="8006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zh-CN" altLang="en-US" sz="2000" b="1" kern="1200" dirty="0"/>
                <a:t>专业职能部门</a:t>
              </a:r>
            </a:p>
          </p:txBody>
        </p:sp>
        <p:sp>
          <p:nvSpPr>
            <p:cNvPr id="15" name="任意多边形: 形状 14">
              <a:extLst>
                <a:ext uri="{FF2B5EF4-FFF2-40B4-BE49-F238E27FC236}">
                  <a16:creationId xmlns:a16="http://schemas.microsoft.com/office/drawing/2014/main" id="{986AD749-7721-AEF0-928E-50A20591887D}"/>
                </a:ext>
              </a:extLst>
            </p:cNvPr>
            <p:cNvSpPr/>
            <p:nvPr/>
          </p:nvSpPr>
          <p:spPr>
            <a:xfrm>
              <a:off x="5786966" y="5439855"/>
              <a:ext cx="2752089" cy="800607"/>
            </a:xfrm>
            <a:custGeom>
              <a:avLst/>
              <a:gdLst>
                <a:gd name="connsiteX0" fmla="*/ 0 w 2752089"/>
                <a:gd name="connsiteY0" fmla="*/ 0 h 800607"/>
                <a:gd name="connsiteX1" fmla="*/ 2752089 w 2752089"/>
                <a:gd name="connsiteY1" fmla="*/ 0 h 800607"/>
                <a:gd name="connsiteX2" fmla="*/ 2752089 w 2752089"/>
                <a:gd name="connsiteY2" fmla="*/ 800607 h 800607"/>
                <a:gd name="connsiteX3" fmla="*/ 0 w 2752089"/>
                <a:gd name="connsiteY3" fmla="*/ 800607 h 800607"/>
                <a:gd name="connsiteX4" fmla="*/ 0 w 2752089"/>
                <a:gd name="connsiteY4" fmla="*/ 0 h 800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089" h="800607">
                  <a:moveTo>
                    <a:pt x="0" y="0"/>
                  </a:moveTo>
                  <a:lnTo>
                    <a:pt x="2752089" y="0"/>
                  </a:lnTo>
                  <a:lnTo>
                    <a:pt x="2752089" y="800607"/>
                  </a:lnTo>
                  <a:lnTo>
                    <a:pt x="0" y="8006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t" anchorCtr="0">
              <a:noAutofit/>
            </a:bodyPr>
            <a:lstStyle/>
            <a:p>
              <a:pPr marL="0" lvl="0" indent="0" algn="ctr" defTabSz="1022350">
                <a:lnSpc>
                  <a:spcPct val="90000"/>
                </a:lnSpc>
                <a:spcBef>
                  <a:spcPct val="0"/>
                </a:spcBef>
                <a:spcAft>
                  <a:spcPct val="35000"/>
                </a:spcAft>
                <a:buNone/>
              </a:pPr>
              <a:r>
                <a:rPr lang="zh-CN" altLang="en-US" sz="2000" b="1" kern="1200" dirty="0"/>
                <a:t>行政办公部门</a:t>
              </a:r>
            </a:p>
          </p:txBody>
        </p:sp>
      </p:grpSp>
    </p:spTree>
    <p:extLst>
      <p:ext uri="{BB962C8B-B14F-4D97-AF65-F5344CB8AC3E}">
        <p14:creationId xmlns:p14="http://schemas.microsoft.com/office/powerpoint/2010/main" val="616750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8F87D-0161-44C6-8F1B-205E12403BE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5D21450-701C-D4E0-8C8D-A597540CDAB4}"/>
              </a:ext>
            </a:extLst>
          </p:cNvPr>
          <p:cNvSpPr>
            <a:spLocks noGrp="1"/>
          </p:cNvSpPr>
          <p:nvPr>
            <p:ph type="title"/>
          </p:nvPr>
        </p:nvSpPr>
        <p:spPr/>
        <p:txBody>
          <a:bodyPr/>
          <a:lstStyle/>
          <a:p>
            <a:r>
              <a:rPr lang="zh-CN" altLang="en-US" dirty="0"/>
              <a:t>工具文件示例</a:t>
            </a:r>
          </a:p>
        </p:txBody>
      </p:sp>
      <p:sp>
        <p:nvSpPr>
          <p:cNvPr id="4" name="灯片编号占位符 3">
            <a:extLst>
              <a:ext uri="{FF2B5EF4-FFF2-40B4-BE49-F238E27FC236}">
                <a16:creationId xmlns:a16="http://schemas.microsoft.com/office/drawing/2014/main" id="{1D6384BB-CEBC-DB6B-38D2-CE38D8A7AA88}"/>
              </a:ext>
            </a:extLst>
          </p:cNvPr>
          <p:cNvSpPr>
            <a:spLocks noGrp="1"/>
          </p:cNvSpPr>
          <p:nvPr>
            <p:ph type="sldNum" sz="quarter" idx="12"/>
          </p:nvPr>
        </p:nvSpPr>
        <p:spPr/>
        <p:txBody>
          <a:bodyPr/>
          <a:lstStyle/>
          <a:p>
            <a:fld id="{5DD3DB80-B894-403A-B48E-6FDC1A72010E}" type="slidenum">
              <a:rPr lang="zh-CN" altLang="en-US" smtClean="0"/>
              <a:pPr/>
              <a:t>22</a:t>
            </a:fld>
            <a:endParaRPr lang="zh-CN" altLang="en-US"/>
          </a:p>
        </p:txBody>
      </p:sp>
      <p:grpSp>
        <p:nvGrpSpPr>
          <p:cNvPr id="20" name="组合 19">
            <a:extLst>
              <a:ext uri="{FF2B5EF4-FFF2-40B4-BE49-F238E27FC236}">
                <a16:creationId xmlns:a16="http://schemas.microsoft.com/office/drawing/2014/main" id="{46839D4D-15DE-2098-5512-954306F2C970}"/>
              </a:ext>
            </a:extLst>
          </p:cNvPr>
          <p:cNvGrpSpPr/>
          <p:nvPr/>
        </p:nvGrpSpPr>
        <p:grpSpPr>
          <a:xfrm>
            <a:off x="1256319" y="1475581"/>
            <a:ext cx="9679361" cy="4351867"/>
            <a:chOff x="669924" y="1534848"/>
            <a:chExt cx="9679361" cy="4351867"/>
          </a:xfrm>
        </p:grpSpPr>
        <p:pic>
          <p:nvPicPr>
            <p:cNvPr id="5" name="图片 4">
              <a:extLst>
                <a:ext uri="{FF2B5EF4-FFF2-40B4-BE49-F238E27FC236}">
                  <a16:creationId xmlns:a16="http://schemas.microsoft.com/office/drawing/2014/main" id="{AF7E4BE0-B7D2-AC10-1B60-D823C9F030B7}"/>
                </a:ext>
              </a:extLst>
            </p:cNvPr>
            <p:cNvPicPr>
              <a:picLocks noChangeAspect="1"/>
            </p:cNvPicPr>
            <p:nvPr/>
          </p:nvPicPr>
          <p:blipFill>
            <a:blip r:embed="rId2"/>
            <a:stretch>
              <a:fillRect/>
            </a:stretch>
          </p:blipFill>
          <p:spPr>
            <a:xfrm>
              <a:off x="4022193" y="1534848"/>
              <a:ext cx="3124502" cy="4351867"/>
            </a:xfrm>
            <a:prstGeom prst="rect">
              <a:avLst/>
            </a:prstGeom>
          </p:spPr>
        </p:pic>
        <p:pic>
          <p:nvPicPr>
            <p:cNvPr id="17" name="图片 16">
              <a:extLst>
                <a:ext uri="{FF2B5EF4-FFF2-40B4-BE49-F238E27FC236}">
                  <a16:creationId xmlns:a16="http://schemas.microsoft.com/office/drawing/2014/main" id="{09CEDA80-696C-1C46-DA6D-F1B352B0CEEF}"/>
                </a:ext>
              </a:extLst>
            </p:cNvPr>
            <p:cNvPicPr>
              <a:picLocks noChangeAspect="1"/>
            </p:cNvPicPr>
            <p:nvPr/>
          </p:nvPicPr>
          <p:blipFill>
            <a:blip r:embed="rId3"/>
            <a:stretch>
              <a:fillRect/>
            </a:stretch>
          </p:blipFill>
          <p:spPr>
            <a:xfrm>
              <a:off x="669924" y="1534955"/>
              <a:ext cx="3274181" cy="4351760"/>
            </a:xfrm>
            <a:prstGeom prst="rect">
              <a:avLst/>
            </a:prstGeom>
          </p:spPr>
        </p:pic>
        <p:pic>
          <p:nvPicPr>
            <p:cNvPr id="19" name="图片 18">
              <a:extLst>
                <a:ext uri="{FF2B5EF4-FFF2-40B4-BE49-F238E27FC236}">
                  <a16:creationId xmlns:a16="http://schemas.microsoft.com/office/drawing/2014/main" id="{9673B5DD-A32B-3DFC-DB9C-A0E599462357}"/>
                </a:ext>
              </a:extLst>
            </p:cNvPr>
            <p:cNvPicPr>
              <a:picLocks noChangeAspect="1"/>
            </p:cNvPicPr>
            <p:nvPr/>
          </p:nvPicPr>
          <p:blipFill>
            <a:blip r:embed="rId4"/>
            <a:stretch>
              <a:fillRect/>
            </a:stretch>
          </p:blipFill>
          <p:spPr>
            <a:xfrm>
              <a:off x="7224783" y="1540303"/>
              <a:ext cx="3124502" cy="4346412"/>
            </a:xfrm>
            <a:prstGeom prst="rect">
              <a:avLst/>
            </a:prstGeom>
          </p:spPr>
        </p:pic>
      </p:grpSp>
    </p:spTree>
    <p:extLst>
      <p:ext uri="{BB962C8B-B14F-4D97-AF65-F5344CB8AC3E}">
        <p14:creationId xmlns:p14="http://schemas.microsoft.com/office/powerpoint/2010/main" val="338468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A71F3-1ECB-A78C-4B72-4513B2455CC1}"/>
            </a:ext>
          </a:extLst>
        </p:cNvPr>
        <p:cNvGrpSpPr/>
        <p:nvPr/>
      </p:nvGrpSpPr>
      <p:grpSpPr>
        <a:xfrm>
          <a:off x="0" y="0"/>
          <a:ext cx="0" cy="0"/>
          <a:chOff x="0" y="0"/>
          <a:chExt cx="0" cy="0"/>
        </a:xfrm>
      </p:grpSpPr>
      <p:sp useBgFill="1">
        <p:nvSpPr>
          <p:cNvPr id="154" name="Rectangle 153">
            <a:extLst>
              <a:ext uri="{FF2B5EF4-FFF2-40B4-BE49-F238E27FC236}">
                <a16:creationId xmlns:a16="http://schemas.microsoft.com/office/drawing/2014/main" id="{674DC7EC-1971-A166-0B33-38FD4CA607CB}"/>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灯片编号占位符 4">
            <a:extLst>
              <a:ext uri="{FF2B5EF4-FFF2-40B4-BE49-F238E27FC236}">
                <a16:creationId xmlns:a16="http://schemas.microsoft.com/office/drawing/2014/main" id="{C86E9187-C1C9-956B-64DE-DFB183F65D72}"/>
              </a:ext>
            </a:extLst>
          </p:cNvPr>
          <p:cNvSpPr>
            <a:spLocks noGrp="1"/>
          </p:cNvSpPr>
          <p:nvPr>
            <p:ph type="sldNum" sz="quarter" idx="12"/>
          </p:nvPr>
        </p:nvSpPr>
        <p:spPr>
          <a:xfrm>
            <a:off x="9037321" y="6356350"/>
            <a:ext cx="2743200" cy="365125"/>
          </a:xfrm>
        </p:spPr>
        <p:txBody>
          <a:bodyPr vert="horz" lIns="91440" tIns="45720" rIns="91440" bIns="45720" rtlCol="0" anchor="ctr">
            <a:normAutofit/>
          </a:bodyPr>
          <a:lstStyle/>
          <a:p>
            <a:pPr>
              <a:spcAft>
                <a:spcPts val="600"/>
              </a:spcAft>
            </a:pPr>
            <a:fld id="{C8BB1146-E542-4D4E-B8E9-6919A11DDD48}" type="slidenum">
              <a:rPr lang="en-US" sz="1200">
                <a:solidFill>
                  <a:schemeClr val="tx1">
                    <a:lumMod val="50000"/>
                    <a:lumOff val="50000"/>
                  </a:schemeClr>
                </a:solidFill>
              </a:rPr>
              <a:t>23</a:t>
            </a:fld>
            <a:endParaRPr lang="en-US" sz="1200">
              <a:solidFill>
                <a:schemeClr val="tx1">
                  <a:lumMod val="50000"/>
                  <a:lumOff val="50000"/>
                </a:schemeClr>
              </a:solidFill>
            </a:endParaRPr>
          </a:p>
        </p:txBody>
      </p:sp>
      <p:pic>
        <p:nvPicPr>
          <p:cNvPr id="3" name="图片 2">
            <a:extLst>
              <a:ext uri="{FF2B5EF4-FFF2-40B4-BE49-F238E27FC236}">
                <a16:creationId xmlns:a16="http://schemas.microsoft.com/office/drawing/2014/main" id="{60EBE17C-A7D8-AA7E-B6E5-FC723FE78B97}"/>
              </a:ext>
            </a:extLst>
          </p:cNvPr>
          <p:cNvPicPr>
            <a:picLocks noChangeAspect="1"/>
          </p:cNvPicPr>
          <p:nvPr/>
        </p:nvPicPr>
        <p:blipFill>
          <a:blip r:embed="rId4"/>
          <a:stretch>
            <a:fillRect/>
          </a:stretch>
        </p:blipFill>
        <p:spPr>
          <a:xfrm>
            <a:off x="4978367" y="6466774"/>
            <a:ext cx="2112624" cy="391226"/>
          </a:xfrm>
          <a:prstGeom prst="rect">
            <a:avLst/>
          </a:prstGeom>
        </p:spPr>
      </p:pic>
      <p:sp>
        <p:nvSpPr>
          <p:cNvPr id="9" name="标题 4">
            <a:extLst>
              <a:ext uri="{FF2B5EF4-FFF2-40B4-BE49-F238E27FC236}">
                <a16:creationId xmlns:a16="http://schemas.microsoft.com/office/drawing/2014/main" id="{01B99159-3338-EE99-EDF0-710A0865D7E4}"/>
              </a:ext>
            </a:extLst>
          </p:cNvPr>
          <p:cNvSpPr>
            <a:spLocks noGrp="1"/>
          </p:cNvSpPr>
          <p:nvPr>
            <p:custDataLst>
              <p:tags r:id="rId1"/>
            </p:custDataLst>
          </p:nvPr>
        </p:nvSpPr>
        <p:spPr>
          <a:xfrm>
            <a:off x="670718" y="162055"/>
            <a:ext cx="10850563" cy="10286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zh-CN" altLang="en-US" sz="3600" kern="1200" dirty="0">
                <a:solidFill>
                  <a:srgbClr val="EB7115"/>
                </a:solidFill>
                <a:latin typeface="+mj-lt"/>
                <a:ea typeface="+mj-ea"/>
                <a:cs typeface="+mj-cs"/>
              </a:rPr>
              <a:t>直播间：</a:t>
            </a:r>
            <a:r>
              <a:rPr lang="en-US" altLang="zh-CN" sz="3600" kern="1200" dirty="0">
                <a:solidFill>
                  <a:srgbClr val="EB7115"/>
                </a:solidFill>
                <a:latin typeface="+mj-lt"/>
                <a:ea typeface="+mj-ea"/>
                <a:cs typeface="+mj-cs"/>
              </a:rPr>
              <a:t>8</a:t>
            </a:r>
            <a:r>
              <a:rPr lang="zh-CN" altLang="en-US" sz="3600" dirty="0">
                <a:solidFill>
                  <a:srgbClr val="EB7115"/>
                </a:solidFill>
              </a:rPr>
              <a:t>折</a:t>
            </a:r>
            <a:r>
              <a:rPr lang="zh-CN" altLang="en-US" sz="3200" dirty="0"/>
              <a:t>首发福利</a:t>
            </a:r>
            <a:endParaRPr lang="zh-CN" altLang="en-US" sz="3200" dirty="0">
              <a:solidFill>
                <a:schemeClr val="tx1"/>
              </a:solidFill>
              <a:sym typeface="+mn-ea"/>
            </a:endParaRPr>
          </a:p>
        </p:txBody>
      </p:sp>
      <p:sp>
        <p:nvSpPr>
          <p:cNvPr id="2" name="文本框 1">
            <a:extLst>
              <a:ext uri="{FF2B5EF4-FFF2-40B4-BE49-F238E27FC236}">
                <a16:creationId xmlns:a16="http://schemas.microsoft.com/office/drawing/2014/main" id="{F9E2CF59-0D87-3E8C-67C2-01D02A89F7FB}"/>
              </a:ext>
            </a:extLst>
          </p:cNvPr>
          <p:cNvSpPr txBox="1"/>
          <p:nvPr/>
        </p:nvSpPr>
        <p:spPr>
          <a:xfrm>
            <a:off x="6777012" y="1564786"/>
            <a:ext cx="4286407" cy="3779111"/>
          </a:xfrm>
          <a:prstGeom prst="rect">
            <a:avLst/>
          </a:prstGeom>
          <a:noFill/>
        </p:spPr>
        <p:txBody>
          <a:bodyPr wrap="square" rtlCol="0">
            <a:spAutoFit/>
          </a:bodyPr>
          <a:lstStyle/>
          <a:p>
            <a:pPr>
              <a:lnSpc>
                <a:spcPct val="150000"/>
              </a:lnSpc>
            </a:pPr>
            <a:r>
              <a:rPr lang="zh-CN" altLang="en-US" sz="2800" b="1" dirty="0"/>
              <a:t>电子版：￥</a:t>
            </a:r>
            <a:r>
              <a:rPr lang="en-US" altLang="zh-CN" sz="2800" b="1" dirty="0"/>
              <a:t>3680</a:t>
            </a:r>
          </a:p>
          <a:p>
            <a:pPr>
              <a:lnSpc>
                <a:spcPct val="150000"/>
              </a:lnSpc>
            </a:pPr>
            <a:r>
              <a:rPr lang="zh-CN" altLang="en-US" sz="2800" b="1" dirty="0"/>
              <a:t>纸质版：￥</a:t>
            </a:r>
            <a:r>
              <a:rPr lang="en-US" altLang="zh-CN" sz="2800" b="1" dirty="0"/>
              <a:t>3880</a:t>
            </a:r>
          </a:p>
          <a:p>
            <a:pPr>
              <a:lnSpc>
                <a:spcPct val="150000"/>
              </a:lnSpc>
            </a:pPr>
            <a:r>
              <a:rPr lang="zh-CN" altLang="en-US" sz="3600" b="1" dirty="0">
                <a:solidFill>
                  <a:srgbClr val="EB7115"/>
                </a:solidFill>
              </a:rPr>
              <a:t>首发</a:t>
            </a:r>
            <a:r>
              <a:rPr lang="en-US" altLang="zh-CN" sz="3600" b="1" dirty="0">
                <a:solidFill>
                  <a:srgbClr val="EB7115"/>
                </a:solidFill>
              </a:rPr>
              <a:t>8</a:t>
            </a:r>
            <a:r>
              <a:rPr lang="zh-CN" altLang="en-US" sz="3600" b="1" dirty="0">
                <a:solidFill>
                  <a:srgbClr val="EB7115"/>
                </a:solidFill>
              </a:rPr>
              <a:t>折：</a:t>
            </a:r>
            <a:endParaRPr lang="en-US" altLang="zh-CN" sz="3600" b="1" dirty="0">
              <a:solidFill>
                <a:srgbClr val="EB7115"/>
              </a:solidFill>
            </a:endParaRPr>
          </a:p>
          <a:p>
            <a:pPr>
              <a:lnSpc>
                <a:spcPct val="150000"/>
              </a:lnSpc>
            </a:pPr>
            <a:r>
              <a:rPr lang="zh-CN" altLang="en-US" sz="3600" b="1" dirty="0">
                <a:solidFill>
                  <a:srgbClr val="EB7115"/>
                </a:solidFill>
              </a:rPr>
              <a:t>电子版：￥</a:t>
            </a:r>
            <a:r>
              <a:rPr lang="en-US" altLang="zh-CN" sz="3600" b="1" dirty="0">
                <a:solidFill>
                  <a:srgbClr val="EB7115"/>
                </a:solidFill>
              </a:rPr>
              <a:t>2939</a:t>
            </a:r>
          </a:p>
          <a:p>
            <a:pPr>
              <a:lnSpc>
                <a:spcPct val="150000"/>
              </a:lnSpc>
            </a:pPr>
            <a:r>
              <a:rPr lang="zh-CN" altLang="en-US" sz="3600" b="1" dirty="0">
                <a:solidFill>
                  <a:srgbClr val="EB7115"/>
                </a:solidFill>
              </a:rPr>
              <a:t>纸质版：￥</a:t>
            </a:r>
            <a:r>
              <a:rPr lang="en-US" altLang="zh-CN" sz="3600" b="1" dirty="0">
                <a:solidFill>
                  <a:srgbClr val="EB7115"/>
                </a:solidFill>
              </a:rPr>
              <a:t>3099</a:t>
            </a:r>
            <a:endParaRPr lang="zh-CN" altLang="en-US" sz="3600" b="1" dirty="0">
              <a:solidFill>
                <a:srgbClr val="EB7115"/>
              </a:solidFill>
            </a:endParaRPr>
          </a:p>
        </p:txBody>
      </p:sp>
      <p:pic>
        <p:nvPicPr>
          <p:cNvPr id="6" name="图片 5">
            <a:extLst>
              <a:ext uri="{FF2B5EF4-FFF2-40B4-BE49-F238E27FC236}">
                <a16:creationId xmlns:a16="http://schemas.microsoft.com/office/drawing/2014/main" id="{FB339413-A2F4-687B-76C3-66DEF83027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501" y="1907311"/>
            <a:ext cx="5498538" cy="3436586"/>
          </a:xfrm>
          <a:prstGeom prst="rect">
            <a:avLst/>
          </a:prstGeom>
        </p:spPr>
      </p:pic>
    </p:spTree>
    <p:extLst>
      <p:ext uri="{BB962C8B-B14F-4D97-AF65-F5344CB8AC3E}">
        <p14:creationId xmlns:p14="http://schemas.microsoft.com/office/powerpoint/2010/main" val="317103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F6C3F-940E-19EA-26E5-DE4FDC20BAE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B992AD3-CB14-B0DC-5E61-4B6E940CD65A}"/>
              </a:ext>
            </a:extLst>
          </p:cNvPr>
          <p:cNvSpPr>
            <a:spLocks noGrp="1"/>
          </p:cNvSpPr>
          <p:nvPr>
            <p:ph type="title"/>
          </p:nvPr>
        </p:nvSpPr>
        <p:spPr/>
        <p:txBody>
          <a:bodyPr/>
          <a:lstStyle/>
          <a:p>
            <a:r>
              <a:rPr lang="en-US" altLang="zh-CN" dirty="0"/>
              <a:t>《</a:t>
            </a:r>
            <a:r>
              <a:rPr lang="zh-CN" altLang="en-US" dirty="0"/>
              <a:t>国有企业治理决策实用手册</a:t>
            </a:r>
            <a:r>
              <a:rPr lang="en-US" altLang="zh-CN" dirty="0"/>
              <a:t>》</a:t>
            </a:r>
            <a:endParaRPr lang="zh-CN" altLang="en-US" dirty="0"/>
          </a:p>
        </p:txBody>
      </p:sp>
      <p:sp>
        <p:nvSpPr>
          <p:cNvPr id="4" name="灯片编号占位符 3">
            <a:extLst>
              <a:ext uri="{FF2B5EF4-FFF2-40B4-BE49-F238E27FC236}">
                <a16:creationId xmlns:a16="http://schemas.microsoft.com/office/drawing/2014/main" id="{61480C22-908C-9B90-774B-28FC92558000}"/>
              </a:ext>
            </a:extLst>
          </p:cNvPr>
          <p:cNvSpPr>
            <a:spLocks noGrp="1"/>
          </p:cNvSpPr>
          <p:nvPr>
            <p:ph type="sldNum" sz="quarter" idx="12"/>
          </p:nvPr>
        </p:nvSpPr>
        <p:spPr/>
        <p:txBody>
          <a:bodyPr/>
          <a:lstStyle/>
          <a:p>
            <a:fld id="{5DD3DB80-B894-403A-B48E-6FDC1A72010E}" type="slidenum">
              <a:rPr lang="zh-CN" altLang="en-US" smtClean="0"/>
              <a:pPr/>
              <a:t>3</a:t>
            </a:fld>
            <a:endParaRPr lang="zh-CN" altLang="en-US"/>
          </a:p>
        </p:txBody>
      </p:sp>
      <p:pic>
        <p:nvPicPr>
          <p:cNvPr id="5" name="图片 4">
            <a:extLst>
              <a:ext uri="{FF2B5EF4-FFF2-40B4-BE49-F238E27FC236}">
                <a16:creationId xmlns:a16="http://schemas.microsoft.com/office/drawing/2014/main" id="{1341B318-E4EF-286F-1B5B-FFEF7A4BF6A1}"/>
              </a:ext>
            </a:extLst>
          </p:cNvPr>
          <p:cNvPicPr>
            <a:picLocks noChangeAspect="1"/>
          </p:cNvPicPr>
          <p:nvPr/>
        </p:nvPicPr>
        <p:blipFill>
          <a:blip r:embed="rId2"/>
          <a:stretch>
            <a:fillRect/>
          </a:stretch>
        </p:blipFill>
        <p:spPr>
          <a:xfrm>
            <a:off x="1050942" y="1240885"/>
            <a:ext cx="3684688" cy="5205959"/>
          </a:xfrm>
          <a:prstGeom prst="rect">
            <a:avLst/>
          </a:prstGeom>
          <a:ln>
            <a:noFill/>
          </a:ln>
          <a:effectLst>
            <a:outerShdw blurRad="292100" dist="139700" dir="2700000" algn="tl" rotWithShape="0">
              <a:srgbClr val="333333">
                <a:alpha val="65000"/>
              </a:srgbClr>
            </a:outerShdw>
          </a:effectLst>
        </p:spPr>
      </p:pic>
      <p:sp>
        <p:nvSpPr>
          <p:cNvPr id="6" name="箭头: 右 5">
            <a:extLst>
              <a:ext uri="{FF2B5EF4-FFF2-40B4-BE49-F238E27FC236}">
                <a16:creationId xmlns:a16="http://schemas.microsoft.com/office/drawing/2014/main" id="{30C511B2-F2F5-E950-B56B-EE84FCC6C7A4}"/>
              </a:ext>
            </a:extLst>
          </p:cNvPr>
          <p:cNvSpPr/>
          <p:nvPr/>
        </p:nvSpPr>
        <p:spPr>
          <a:xfrm>
            <a:off x="4920923" y="3966192"/>
            <a:ext cx="1174282" cy="77964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FE110F35-C142-2BC1-2F2C-1A905055EC6C}"/>
              </a:ext>
            </a:extLst>
          </p:cNvPr>
          <p:cNvSpPr/>
          <p:nvPr/>
        </p:nvSpPr>
        <p:spPr>
          <a:xfrm>
            <a:off x="5620317" y="2898373"/>
            <a:ext cx="5410233" cy="2915285"/>
          </a:xfrm>
          <a:custGeom>
            <a:avLst/>
            <a:gdLst>
              <a:gd name="connsiteX0" fmla="*/ 0 w 6043231"/>
              <a:gd name="connsiteY0" fmla="*/ 0 h 2566800"/>
              <a:gd name="connsiteX1" fmla="*/ 6043231 w 6043231"/>
              <a:gd name="connsiteY1" fmla="*/ 0 h 2566800"/>
              <a:gd name="connsiteX2" fmla="*/ 6043231 w 6043231"/>
              <a:gd name="connsiteY2" fmla="*/ 2566800 h 2566800"/>
              <a:gd name="connsiteX3" fmla="*/ 0 w 6043231"/>
              <a:gd name="connsiteY3" fmla="*/ 2566800 h 2566800"/>
              <a:gd name="connsiteX4" fmla="*/ 0 w 6043231"/>
              <a:gd name="connsiteY4" fmla="*/ 0 h 25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231" h="2566800">
                <a:moveTo>
                  <a:pt x="0" y="0"/>
                </a:moveTo>
                <a:lnTo>
                  <a:pt x="6043231" y="0"/>
                </a:lnTo>
                <a:lnTo>
                  <a:pt x="6043231" y="2566800"/>
                </a:lnTo>
                <a:lnTo>
                  <a:pt x="0" y="2566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1873" tIns="24130" rIns="135128" bIns="24130" numCol="1" spcCol="1270" anchor="ctr" anchorCtr="0">
            <a:noAutofit/>
          </a:bodyPr>
          <a:lstStyle/>
          <a:p>
            <a:pPr marL="0" lvl="1" algn="ctr" defTabSz="666750">
              <a:lnSpc>
                <a:spcPct val="150000"/>
              </a:lnSpc>
              <a:spcBef>
                <a:spcPct val="0"/>
              </a:spcBef>
              <a:spcAft>
                <a:spcPct val="20000"/>
              </a:spcAft>
            </a:pPr>
            <a:r>
              <a:rPr lang="zh-CN" altLang="en-US" sz="2400" dirty="0">
                <a:solidFill>
                  <a:schemeClr val="accent1"/>
                </a:solidFill>
              </a:rPr>
              <a:t>中国特色现代企业制度整体构建</a:t>
            </a:r>
            <a:endParaRPr lang="en-US" altLang="zh-CN" sz="2400" dirty="0">
              <a:solidFill>
                <a:schemeClr val="accent1"/>
              </a:solidFill>
            </a:endParaRPr>
          </a:p>
          <a:p>
            <a:pPr marL="0" lvl="1" algn="ctr" defTabSz="666750">
              <a:lnSpc>
                <a:spcPct val="150000"/>
              </a:lnSpc>
              <a:spcBef>
                <a:spcPct val="0"/>
              </a:spcBef>
              <a:spcAft>
                <a:spcPct val="20000"/>
              </a:spcAft>
            </a:pPr>
            <a:r>
              <a:rPr lang="zh-CN" altLang="en-US" sz="2400" kern="1200" dirty="0">
                <a:solidFill>
                  <a:schemeClr val="accent1"/>
                </a:solidFill>
              </a:rPr>
              <a:t>国有企业治理决策制度规范</a:t>
            </a:r>
            <a:endParaRPr lang="en-US" altLang="zh-CN" sz="2400" kern="1200" dirty="0">
              <a:solidFill>
                <a:schemeClr val="accent1"/>
              </a:solidFill>
            </a:endParaRPr>
          </a:p>
          <a:p>
            <a:pPr marL="0" lvl="1" algn="ctr" defTabSz="666750">
              <a:lnSpc>
                <a:spcPct val="150000"/>
              </a:lnSpc>
              <a:spcBef>
                <a:spcPct val="0"/>
              </a:spcBef>
              <a:spcAft>
                <a:spcPct val="20000"/>
              </a:spcAft>
            </a:pPr>
            <a:r>
              <a:rPr lang="zh-CN" altLang="en-US" sz="2400" b="1" kern="1200" dirty="0">
                <a:solidFill>
                  <a:schemeClr val="accent1"/>
                </a:solidFill>
              </a:rPr>
              <a:t>各个治理主体运行逻辑解析</a:t>
            </a:r>
            <a:endParaRPr lang="en-US" altLang="zh-CN" sz="2400" b="1" kern="1200" dirty="0">
              <a:solidFill>
                <a:schemeClr val="accent1"/>
              </a:solidFill>
            </a:endParaRPr>
          </a:p>
          <a:p>
            <a:pPr marL="0" lvl="1" algn="ctr" defTabSz="666750">
              <a:lnSpc>
                <a:spcPct val="150000"/>
              </a:lnSpc>
              <a:spcBef>
                <a:spcPct val="0"/>
              </a:spcBef>
              <a:spcAft>
                <a:spcPct val="20000"/>
              </a:spcAft>
            </a:pPr>
            <a:r>
              <a:rPr lang="zh-CN" altLang="en-US" sz="2400" dirty="0">
                <a:solidFill>
                  <a:schemeClr val="accent1"/>
                </a:solidFill>
              </a:rPr>
              <a:t>全套实用治理制度文件</a:t>
            </a:r>
            <a:endParaRPr lang="zh-CN" sz="2400" kern="1200" dirty="0">
              <a:solidFill>
                <a:schemeClr val="accent1"/>
              </a:solidFill>
            </a:endParaRPr>
          </a:p>
        </p:txBody>
      </p:sp>
      <p:sp>
        <p:nvSpPr>
          <p:cNvPr id="8" name="标题 1">
            <a:extLst>
              <a:ext uri="{FF2B5EF4-FFF2-40B4-BE49-F238E27FC236}">
                <a16:creationId xmlns:a16="http://schemas.microsoft.com/office/drawing/2014/main" id="{6D1D5D49-C64B-85EF-4571-9DFC7A7B619F}"/>
              </a:ext>
            </a:extLst>
          </p:cNvPr>
          <p:cNvSpPr txBox="1">
            <a:spLocks/>
          </p:cNvSpPr>
          <p:nvPr/>
        </p:nvSpPr>
        <p:spPr>
          <a:xfrm>
            <a:off x="5256761" y="1917146"/>
            <a:ext cx="6137343" cy="666892"/>
          </a:xfrm>
          <a:prstGeom prst="rect">
            <a:avLst/>
          </a:prstGeom>
        </p:spPr>
        <p:txBody>
          <a:bodyPr vert="horz" lIns="91440" tIns="45720" rIns="91440" bIns="45720" rtlCol="0" anchor="b">
            <a:normAutofit fontScale="92500"/>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zh-CN" altLang="en-US" dirty="0">
                <a:solidFill>
                  <a:srgbClr val="EB7115"/>
                </a:solidFill>
              </a:rPr>
              <a:t>提升治理效能，读懂国有企业公司治理</a:t>
            </a:r>
          </a:p>
        </p:txBody>
      </p:sp>
    </p:spTree>
    <p:extLst>
      <p:ext uri="{BB962C8B-B14F-4D97-AF65-F5344CB8AC3E}">
        <p14:creationId xmlns:p14="http://schemas.microsoft.com/office/powerpoint/2010/main" val="263136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342B0-8607-567A-09FB-E0B7241B40A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36C3F3E-B93A-D3EB-24FB-A4014F1E6634}"/>
              </a:ext>
            </a:extLst>
          </p:cNvPr>
          <p:cNvSpPr>
            <a:spLocks noGrp="1"/>
          </p:cNvSpPr>
          <p:nvPr>
            <p:ph type="title"/>
          </p:nvPr>
        </p:nvSpPr>
        <p:spPr/>
        <p:txBody>
          <a:bodyPr/>
          <a:lstStyle/>
          <a:p>
            <a:r>
              <a:rPr lang="en-US" altLang="zh-CN" dirty="0"/>
              <a:t>《</a:t>
            </a:r>
            <a:r>
              <a:rPr lang="zh-CN" altLang="en-US" dirty="0"/>
              <a:t>国有企业总经理和经理层工作手册</a:t>
            </a:r>
            <a:r>
              <a:rPr lang="en-US" altLang="zh-CN" dirty="0"/>
              <a:t>》</a:t>
            </a:r>
            <a:endParaRPr lang="zh-CN" altLang="en-US" dirty="0"/>
          </a:p>
        </p:txBody>
      </p:sp>
      <p:sp>
        <p:nvSpPr>
          <p:cNvPr id="4" name="灯片编号占位符 3">
            <a:extLst>
              <a:ext uri="{FF2B5EF4-FFF2-40B4-BE49-F238E27FC236}">
                <a16:creationId xmlns:a16="http://schemas.microsoft.com/office/drawing/2014/main" id="{37088CEE-8CCD-2F00-4AF3-BB895F3EA298}"/>
              </a:ext>
            </a:extLst>
          </p:cNvPr>
          <p:cNvSpPr>
            <a:spLocks noGrp="1"/>
          </p:cNvSpPr>
          <p:nvPr>
            <p:ph type="sldNum" sz="quarter" idx="12"/>
          </p:nvPr>
        </p:nvSpPr>
        <p:spPr/>
        <p:txBody>
          <a:bodyPr/>
          <a:lstStyle/>
          <a:p>
            <a:fld id="{5DD3DB80-B894-403A-B48E-6FDC1A72010E}" type="slidenum">
              <a:rPr lang="zh-CN" altLang="en-US" smtClean="0"/>
              <a:pPr/>
              <a:t>4</a:t>
            </a:fld>
            <a:endParaRPr lang="zh-CN" altLang="en-US"/>
          </a:p>
        </p:txBody>
      </p:sp>
      <p:sp>
        <p:nvSpPr>
          <p:cNvPr id="6" name="箭头: 右 5">
            <a:extLst>
              <a:ext uri="{FF2B5EF4-FFF2-40B4-BE49-F238E27FC236}">
                <a16:creationId xmlns:a16="http://schemas.microsoft.com/office/drawing/2014/main" id="{974B5F98-53C5-8AF7-04A8-810FC8DD48AE}"/>
              </a:ext>
            </a:extLst>
          </p:cNvPr>
          <p:cNvSpPr/>
          <p:nvPr/>
        </p:nvSpPr>
        <p:spPr>
          <a:xfrm>
            <a:off x="4920923" y="3966192"/>
            <a:ext cx="1174282" cy="77964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5684E203-DDCA-6CAF-9E9E-0FBF3FDF7E3C}"/>
              </a:ext>
            </a:extLst>
          </p:cNvPr>
          <p:cNvSpPr/>
          <p:nvPr/>
        </p:nvSpPr>
        <p:spPr>
          <a:xfrm>
            <a:off x="6221818" y="2707872"/>
            <a:ext cx="3843725" cy="2915285"/>
          </a:xfrm>
          <a:custGeom>
            <a:avLst/>
            <a:gdLst>
              <a:gd name="connsiteX0" fmla="*/ 0 w 6043231"/>
              <a:gd name="connsiteY0" fmla="*/ 0 h 2566800"/>
              <a:gd name="connsiteX1" fmla="*/ 6043231 w 6043231"/>
              <a:gd name="connsiteY1" fmla="*/ 0 h 2566800"/>
              <a:gd name="connsiteX2" fmla="*/ 6043231 w 6043231"/>
              <a:gd name="connsiteY2" fmla="*/ 2566800 h 2566800"/>
              <a:gd name="connsiteX3" fmla="*/ 0 w 6043231"/>
              <a:gd name="connsiteY3" fmla="*/ 2566800 h 2566800"/>
              <a:gd name="connsiteX4" fmla="*/ 0 w 6043231"/>
              <a:gd name="connsiteY4" fmla="*/ 0 h 25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231" h="2566800">
                <a:moveTo>
                  <a:pt x="0" y="0"/>
                </a:moveTo>
                <a:lnTo>
                  <a:pt x="6043231" y="0"/>
                </a:lnTo>
                <a:lnTo>
                  <a:pt x="6043231" y="2566800"/>
                </a:lnTo>
                <a:lnTo>
                  <a:pt x="0" y="2566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1873" tIns="24130" rIns="135128" bIns="24130" numCol="1" spcCol="1270" anchor="ctr" anchorCtr="0">
            <a:noAutofit/>
          </a:bodyPr>
          <a:lstStyle/>
          <a:p>
            <a:pPr marL="0" lvl="1" algn="ctr" defTabSz="666750">
              <a:lnSpc>
                <a:spcPct val="150000"/>
              </a:lnSpc>
              <a:spcBef>
                <a:spcPct val="0"/>
              </a:spcBef>
              <a:spcAft>
                <a:spcPct val="20000"/>
              </a:spcAft>
            </a:pPr>
            <a:r>
              <a:rPr lang="zh-CN" altLang="en-US" sz="2400" b="1" dirty="0">
                <a:solidFill>
                  <a:schemeClr val="accent1"/>
                </a:solidFill>
              </a:rPr>
              <a:t>研读法规政策全景</a:t>
            </a:r>
            <a:endParaRPr lang="en-US" altLang="zh-CN" sz="2400" b="1" dirty="0">
              <a:solidFill>
                <a:schemeClr val="accent1"/>
              </a:solidFill>
            </a:endParaRPr>
          </a:p>
          <a:p>
            <a:pPr marL="0" lvl="1" algn="ctr" defTabSz="666750">
              <a:lnSpc>
                <a:spcPct val="150000"/>
              </a:lnSpc>
              <a:spcBef>
                <a:spcPct val="0"/>
              </a:spcBef>
              <a:spcAft>
                <a:spcPct val="20000"/>
              </a:spcAft>
            </a:pPr>
            <a:r>
              <a:rPr lang="zh-CN" altLang="en-US" sz="2400" b="1" dirty="0">
                <a:solidFill>
                  <a:schemeClr val="accent1"/>
                </a:solidFill>
              </a:rPr>
              <a:t>厘清权利责任边界</a:t>
            </a:r>
            <a:endParaRPr lang="en-US" altLang="zh-CN" sz="2400" b="1" dirty="0">
              <a:solidFill>
                <a:schemeClr val="accent1"/>
              </a:solidFill>
            </a:endParaRPr>
          </a:p>
          <a:p>
            <a:pPr marL="0" lvl="1" algn="ctr" defTabSz="666750">
              <a:lnSpc>
                <a:spcPct val="150000"/>
              </a:lnSpc>
              <a:spcBef>
                <a:spcPct val="0"/>
              </a:spcBef>
              <a:spcAft>
                <a:spcPct val="20000"/>
              </a:spcAft>
            </a:pPr>
            <a:r>
              <a:rPr lang="zh-CN" altLang="en-US" sz="2400" b="1" dirty="0">
                <a:solidFill>
                  <a:schemeClr val="accent1"/>
                </a:solidFill>
              </a:rPr>
              <a:t>分析决策行为机制</a:t>
            </a:r>
            <a:endParaRPr lang="en-US" altLang="zh-CN" sz="2400" b="1" dirty="0">
              <a:solidFill>
                <a:schemeClr val="accent1"/>
              </a:solidFill>
            </a:endParaRPr>
          </a:p>
          <a:p>
            <a:pPr marL="0" lvl="1" algn="ctr" defTabSz="666750">
              <a:lnSpc>
                <a:spcPct val="150000"/>
              </a:lnSpc>
              <a:spcBef>
                <a:spcPct val="0"/>
              </a:spcBef>
              <a:spcAft>
                <a:spcPct val="20000"/>
              </a:spcAft>
            </a:pPr>
            <a:r>
              <a:rPr lang="zh-CN" altLang="en-US" sz="2400" b="1" dirty="0">
                <a:solidFill>
                  <a:schemeClr val="accent1"/>
                </a:solidFill>
              </a:rPr>
              <a:t>提供工作执行方法</a:t>
            </a:r>
            <a:endParaRPr lang="en-US" altLang="zh-CN" sz="2400" b="1" dirty="0">
              <a:solidFill>
                <a:schemeClr val="accent1"/>
              </a:solidFill>
            </a:endParaRPr>
          </a:p>
          <a:p>
            <a:pPr marL="0" lvl="1" algn="ctr" defTabSz="666750">
              <a:lnSpc>
                <a:spcPct val="150000"/>
              </a:lnSpc>
              <a:spcBef>
                <a:spcPct val="0"/>
              </a:spcBef>
              <a:spcAft>
                <a:spcPct val="20000"/>
              </a:spcAft>
            </a:pPr>
            <a:r>
              <a:rPr lang="zh-CN" altLang="en-US" sz="2400" b="1" dirty="0">
                <a:solidFill>
                  <a:schemeClr val="accent1"/>
                </a:solidFill>
              </a:rPr>
              <a:t>解读考核激励逻辑</a:t>
            </a:r>
            <a:endParaRPr lang="en-US" altLang="zh-CN" sz="2400" b="1" dirty="0">
              <a:solidFill>
                <a:schemeClr val="accent1"/>
              </a:solidFill>
            </a:endParaRPr>
          </a:p>
        </p:txBody>
      </p:sp>
      <p:sp>
        <p:nvSpPr>
          <p:cNvPr id="8" name="标题 1">
            <a:extLst>
              <a:ext uri="{FF2B5EF4-FFF2-40B4-BE49-F238E27FC236}">
                <a16:creationId xmlns:a16="http://schemas.microsoft.com/office/drawing/2014/main" id="{26128B23-EEC6-295F-2334-9C69F58C28BE}"/>
              </a:ext>
            </a:extLst>
          </p:cNvPr>
          <p:cNvSpPr txBox="1">
            <a:spLocks/>
          </p:cNvSpPr>
          <p:nvPr/>
        </p:nvSpPr>
        <p:spPr>
          <a:xfrm>
            <a:off x="5233901" y="1741886"/>
            <a:ext cx="6137343" cy="666892"/>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zh-CN" altLang="en-US" dirty="0">
                <a:solidFill>
                  <a:srgbClr val="EB7115"/>
                </a:solidFill>
              </a:rPr>
              <a:t>塑造经营动能，助力经理层行权履职</a:t>
            </a:r>
          </a:p>
        </p:txBody>
      </p:sp>
      <p:pic>
        <p:nvPicPr>
          <p:cNvPr id="9" name="图片 8">
            <a:extLst>
              <a:ext uri="{FF2B5EF4-FFF2-40B4-BE49-F238E27FC236}">
                <a16:creationId xmlns:a16="http://schemas.microsoft.com/office/drawing/2014/main" id="{EB49E5F5-B2CB-4C29-0A2C-360C49F24CB4}"/>
              </a:ext>
            </a:extLst>
          </p:cNvPr>
          <p:cNvPicPr>
            <a:picLocks noChangeAspect="1"/>
          </p:cNvPicPr>
          <p:nvPr/>
        </p:nvPicPr>
        <p:blipFill>
          <a:blip r:embed="rId2"/>
          <a:stretch>
            <a:fillRect/>
          </a:stretch>
        </p:blipFill>
        <p:spPr>
          <a:xfrm>
            <a:off x="1009016" y="1378180"/>
            <a:ext cx="3463924" cy="48622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5914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A488B-3D58-DF0E-4960-288497F1B8C0}"/>
            </a:ext>
          </a:extLst>
        </p:cNvPr>
        <p:cNvGrpSpPr/>
        <p:nvPr/>
      </p:nvGrpSpPr>
      <p:grpSpPr>
        <a:xfrm>
          <a:off x="0" y="0"/>
          <a:ext cx="0" cy="0"/>
          <a:chOff x="0" y="0"/>
          <a:chExt cx="0" cy="0"/>
        </a:xfrm>
      </p:grpSpPr>
      <p:sp useBgFill="1">
        <p:nvSpPr>
          <p:cNvPr id="154" name="Rectangle 153">
            <a:extLst>
              <a:ext uri="{FF2B5EF4-FFF2-40B4-BE49-F238E27FC236}">
                <a16:creationId xmlns:a16="http://schemas.microsoft.com/office/drawing/2014/main" id="{D73198F5-7952-0931-97EF-B91B40C95CBD}"/>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灯片编号占位符 4">
            <a:extLst>
              <a:ext uri="{FF2B5EF4-FFF2-40B4-BE49-F238E27FC236}">
                <a16:creationId xmlns:a16="http://schemas.microsoft.com/office/drawing/2014/main" id="{7BB56BF7-EFEC-42CF-ABAD-E85ADA48FD19}"/>
              </a:ext>
            </a:extLst>
          </p:cNvPr>
          <p:cNvSpPr>
            <a:spLocks noGrp="1"/>
          </p:cNvSpPr>
          <p:nvPr>
            <p:ph type="sldNum" sz="quarter" idx="12"/>
          </p:nvPr>
        </p:nvSpPr>
        <p:spPr>
          <a:xfrm>
            <a:off x="9037321" y="6356350"/>
            <a:ext cx="2743200" cy="365125"/>
          </a:xfrm>
        </p:spPr>
        <p:txBody>
          <a:bodyPr vert="horz" lIns="91440" tIns="45720" rIns="91440" bIns="45720" rtlCol="0" anchor="ctr">
            <a:normAutofit/>
          </a:bodyPr>
          <a:lstStyle/>
          <a:p>
            <a:pPr>
              <a:spcAft>
                <a:spcPts val="600"/>
              </a:spcAft>
            </a:pPr>
            <a:fld id="{C8BB1146-E542-4D4E-B8E9-6919A11DDD48}" type="slidenum">
              <a:rPr lang="en-US" sz="1200">
                <a:solidFill>
                  <a:schemeClr val="tx1">
                    <a:lumMod val="50000"/>
                    <a:lumOff val="50000"/>
                  </a:schemeClr>
                </a:solidFill>
              </a:rPr>
              <a:t>5</a:t>
            </a:fld>
            <a:endParaRPr lang="en-US" sz="1200">
              <a:solidFill>
                <a:schemeClr val="tx1">
                  <a:lumMod val="50000"/>
                  <a:lumOff val="50000"/>
                </a:schemeClr>
              </a:solidFill>
            </a:endParaRPr>
          </a:p>
        </p:txBody>
      </p:sp>
      <p:pic>
        <p:nvPicPr>
          <p:cNvPr id="3" name="图片 2">
            <a:extLst>
              <a:ext uri="{FF2B5EF4-FFF2-40B4-BE49-F238E27FC236}">
                <a16:creationId xmlns:a16="http://schemas.microsoft.com/office/drawing/2014/main" id="{BF6FB402-31FE-C6A8-5F19-693D15FFCC5F}"/>
              </a:ext>
            </a:extLst>
          </p:cNvPr>
          <p:cNvPicPr>
            <a:picLocks noChangeAspect="1"/>
          </p:cNvPicPr>
          <p:nvPr/>
        </p:nvPicPr>
        <p:blipFill>
          <a:blip r:embed="rId4"/>
          <a:stretch>
            <a:fillRect/>
          </a:stretch>
        </p:blipFill>
        <p:spPr>
          <a:xfrm>
            <a:off x="4978367" y="6466774"/>
            <a:ext cx="2112624" cy="391226"/>
          </a:xfrm>
          <a:prstGeom prst="rect">
            <a:avLst/>
          </a:prstGeom>
        </p:spPr>
      </p:pic>
      <p:sp>
        <p:nvSpPr>
          <p:cNvPr id="9" name="标题 4">
            <a:extLst>
              <a:ext uri="{FF2B5EF4-FFF2-40B4-BE49-F238E27FC236}">
                <a16:creationId xmlns:a16="http://schemas.microsoft.com/office/drawing/2014/main" id="{82F771B4-56B6-765A-F118-33F77DB2645F}"/>
              </a:ext>
            </a:extLst>
          </p:cNvPr>
          <p:cNvSpPr>
            <a:spLocks noGrp="1"/>
          </p:cNvSpPr>
          <p:nvPr>
            <p:custDataLst>
              <p:tags r:id="rId1"/>
            </p:custDataLst>
          </p:nvPr>
        </p:nvSpPr>
        <p:spPr>
          <a:xfrm>
            <a:off x="670718" y="162055"/>
            <a:ext cx="10850563" cy="10286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zh-CN" altLang="en-US" sz="3600" kern="1200" dirty="0">
                <a:solidFill>
                  <a:srgbClr val="EB7115"/>
                </a:solidFill>
                <a:latin typeface="+mj-lt"/>
                <a:ea typeface="+mj-ea"/>
                <a:cs typeface="+mj-cs"/>
              </a:rPr>
              <a:t>直播间：</a:t>
            </a:r>
            <a:r>
              <a:rPr lang="en-US" altLang="zh-CN" sz="3600" kern="1200" dirty="0">
                <a:solidFill>
                  <a:srgbClr val="EB7115"/>
                </a:solidFill>
                <a:latin typeface="+mj-lt"/>
                <a:ea typeface="+mj-ea"/>
                <a:cs typeface="+mj-cs"/>
              </a:rPr>
              <a:t>8</a:t>
            </a:r>
            <a:r>
              <a:rPr lang="zh-CN" altLang="en-US" sz="3600" dirty="0">
                <a:solidFill>
                  <a:srgbClr val="EB7115"/>
                </a:solidFill>
              </a:rPr>
              <a:t>折</a:t>
            </a:r>
            <a:r>
              <a:rPr lang="zh-CN" altLang="en-US" sz="3200" dirty="0"/>
              <a:t>首发福利</a:t>
            </a:r>
            <a:endParaRPr lang="zh-CN" altLang="en-US" sz="3200" dirty="0">
              <a:solidFill>
                <a:schemeClr val="tx1"/>
              </a:solidFill>
              <a:sym typeface="+mn-ea"/>
            </a:endParaRPr>
          </a:p>
        </p:txBody>
      </p:sp>
      <p:sp>
        <p:nvSpPr>
          <p:cNvPr id="2" name="文本框 1">
            <a:extLst>
              <a:ext uri="{FF2B5EF4-FFF2-40B4-BE49-F238E27FC236}">
                <a16:creationId xmlns:a16="http://schemas.microsoft.com/office/drawing/2014/main" id="{E891F9EC-7AB7-CAE9-B8DF-1B24DB248544}"/>
              </a:ext>
            </a:extLst>
          </p:cNvPr>
          <p:cNvSpPr txBox="1"/>
          <p:nvPr/>
        </p:nvSpPr>
        <p:spPr>
          <a:xfrm>
            <a:off x="6777012" y="1564786"/>
            <a:ext cx="4286407" cy="3779111"/>
          </a:xfrm>
          <a:prstGeom prst="rect">
            <a:avLst/>
          </a:prstGeom>
          <a:noFill/>
        </p:spPr>
        <p:txBody>
          <a:bodyPr wrap="square" rtlCol="0">
            <a:spAutoFit/>
          </a:bodyPr>
          <a:lstStyle/>
          <a:p>
            <a:pPr>
              <a:lnSpc>
                <a:spcPct val="150000"/>
              </a:lnSpc>
            </a:pPr>
            <a:r>
              <a:rPr lang="zh-CN" altLang="en-US" sz="2800" b="1" dirty="0"/>
              <a:t>电子版：￥</a:t>
            </a:r>
            <a:r>
              <a:rPr lang="en-US" altLang="zh-CN" sz="2800" b="1" dirty="0"/>
              <a:t>3680</a:t>
            </a:r>
          </a:p>
          <a:p>
            <a:pPr>
              <a:lnSpc>
                <a:spcPct val="150000"/>
              </a:lnSpc>
            </a:pPr>
            <a:r>
              <a:rPr lang="zh-CN" altLang="en-US" sz="2800" b="1" dirty="0"/>
              <a:t>纸质版：￥</a:t>
            </a:r>
            <a:r>
              <a:rPr lang="en-US" altLang="zh-CN" sz="2800" b="1" dirty="0"/>
              <a:t>3880</a:t>
            </a:r>
          </a:p>
          <a:p>
            <a:pPr>
              <a:lnSpc>
                <a:spcPct val="150000"/>
              </a:lnSpc>
            </a:pPr>
            <a:r>
              <a:rPr lang="zh-CN" altLang="en-US" sz="3600" b="1" dirty="0">
                <a:solidFill>
                  <a:srgbClr val="EB7115"/>
                </a:solidFill>
              </a:rPr>
              <a:t>首发</a:t>
            </a:r>
            <a:r>
              <a:rPr lang="en-US" altLang="zh-CN" sz="3600" b="1" dirty="0">
                <a:solidFill>
                  <a:srgbClr val="EB7115"/>
                </a:solidFill>
              </a:rPr>
              <a:t>8</a:t>
            </a:r>
            <a:r>
              <a:rPr lang="zh-CN" altLang="en-US" sz="3600" b="1" dirty="0">
                <a:solidFill>
                  <a:srgbClr val="EB7115"/>
                </a:solidFill>
              </a:rPr>
              <a:t>折：</a:t>
            </a:r>
            <a:endParaRPr lang="en-US" altLang="zh-CN" sz="3600" b="1" dirty="0">
              <a:solidFill>
                <a:srgbClr val="EB7115"/>
              </a:solidFill>
            </a:endParaRPr>
          </a:p>
          <a:p>
            <a:pPr>
              <a:lnSpc>
                <a:spcPct val="150000"/>
              </a:lnSpc>
            </a:pPr>
            <a:r>
              <a:rPr lang="zh-CN" altLang="en-US" sz="3600" b="1" dirty="0">
                <a:solidFill>
                  <a:srgbClr val="EB7115"/>
                </a:solidFill>
              </a:rPr>
              <a:t>电子版：￥</a:t>
            </a:r>
            <a:r>
              <a:rPr lang="en-US" altLang="zh-CN" sz="3600" b="1" dirty="0">
                <a:solidFill>
                  <a:srgbClr val="EB7115"/>
                </a:solidFill>
              </a:rPr>
              <a:t>2939</a:t>
            </a:r>
          </a:p>
          <a:p>
            <a:pPr>
              <a:lnSpc>
                <a:spcPct val="150000"/>
              </a:lnSpc>
            </a:pPr>
            <a:r>
              <a:rPr lang="zh-CN" altLang="en-US" sz="3600" b="1" dirty="0">
                <a:solidFill>
                  <a:srgbClr val="EB7115"/>
                </a:solidFill>
              </a:rPr>
              <a:t>纸质版：￥</a:t>
            </a:r>
            <a:r>
              <a:rPr lang="en-US" altLang="zh-CN" sz="3600" b="1" dirty="0">
                <a:solidFill>
                  <a:srgbClr val="EB7115"/>
                </a:solidFill>
              </a:rPr>
              <a:t>3099</a:t>
            </a:r>
            <a:endParaRPr lang="zh-CN" altLang="en-US" sz="3600" b="1" dirty="0">
              <a:solidFill>
                <a:srgbClr val="EB7115"/>
              </a:solidFill>
            </a:endParaRPr>
          </a:p>
        </p:txBody>
      </p:sp>
      <p:pic>
        <p:nvPicPr>
          <p:cNvPr id="6" name="图片 5">
            <a:extLst>
              <a:ext uri="{FF2B5EF4-FFF2-40B4-BE49-F238E27FC236}">
                <a16:creationId xmlns:a16="http://schemas.microsoft.com/office/drawing/2014/main" id="{4A843880-4700-F174-175C-7DEC2F22C5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501" y="1907311"/>
            <a:ext cx="5498538" cy="3436586"/>
          </a:xfrm>
          <a:prstGeom prst="rect">
            <a:avLst/>
          </a:prstGeom>
        </p:spPr>
      </p:pic>
    </p:spTree>
    <p:extLst>
      <p:ext uri="{BB962C8B-B14F-4D97-AF65-F5344CB8AC3E}">
        <p14:creationId xmlns:p14="http://schemas.microsoft.com/office/powerpoint/2010/main" val="363772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5E9B3179-0749-A7D4-742C-F082EC460877}"/>
              </a:ext>
            </a:extLst>
          </p:cNvPr>
          <p:cNvSpPr>
            <a:spLocks noChangeArrowheads="1"/>
          </p:cNvSpPr>
          <p:nvPr/>
        </p:nvSpPr>
        <p:spPr bwMode="auto">
          <a:xfrm>
            <a:off x="194732" y="1705957"/>
            <a:ext cx="11802535" cy="537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spcCol="252000" anchor="ctr" anchorCtr="0" compatLnSpc="1">
            <a:prstTxWarp prst="textNoShape">
              <a:avLst/>
            </a:prstTxWarp>
            <a:spAutoFit/>
          </a:bodyPr>
          <a:lstStyle>
            <a:lvl1pPr indent="254000" eaLnBrk="0" fontAlgn="base" hangingPunct="0">
              <a:spcBef>
                <a:spcPct val="0"/>
              </a:spcBef>
              <a:spcAft>
                <a:spcPct val="0"/>
              </a:spcAft>
              <a:tabLst>
                <a:tab pos="5413375" algn="r"/>
              </a:tabLst>
              <a:defRPr>
                <a:solidFill>
                  <a:schemeClr val="tx1"/>
                </a:solidFill>
                <a:latin typeface="Arial" panose="020B0604020202020204" pitchFamily="34" charset="0"/>
              </a:defRPr>
            </a:lvl1pPr>
            <a:lvl2pPr eaLnBrk="0" fontAlgn="base" hangingPunct="0">
              <a:spcBef>
                <a:spcPct val="0"/>
              </a:spcBef>
              <a:spcAft>
                <a:spcPct val="0"/>
              </a:spcAft>
              <a:tabLst>
                <a:tab pos="5413375" algn="r"/>
              </a:tabLst>
              <a:defRPr>
                <a:solidFill>
                  <a:schemeClr val="tx1"/>
                </a:solidFill>
                <a:latin typeface="Arial" panose="020B0604020202020204" pitchFamily="34" charset="0"/>
              </a:defRPr>
            </a:lvl2pPr>
            <a:lvl3pPr eaLnBrk="0" fontAlgn="base" hangingPunct="0">
              <a:spcBef>
                <a:spcPct val="0"/>
              </a:spcBef>
              <a:spcAft>
                <a:spcPct val="0"/>
              </a:spcAft>
              <a:tabLst>
                <a:tab pos="5413375" algn="r"/>
              </a:tabLst>
              <a:defRPr>
                <a:solidFill>
                  <a:schemeClr val="tx1"/>
                </a:solidFill>
                <a:latin typeface="Arial" panose="020B0604020202020204" pitchFamily="34" charset="0"/>
              </a:defRPr>
            </a:lvl3pPr>
            <a:lvl4pPr eaLnBrk="0" fontAlgn="base" hangingPunct="0">
              <a:spcBef>
                <a:spcPct val="0"/>
              </a:spcBef>
              <a:spcAft>
                <a:spcPct val="0"/>
              </a:spcAft>
              <a:tabLst>
                <a:tab pos="5413375" algn="r"/>
              </a:tabLst>
              <a:defRPr>
                <a:solidFill>
                  <a:schemeClr val="tx1"/>
                </a:solidFill>
                <a:latin typeface="Arial" panose="020B0604020202020204" pitchFamily="34" charset="0"/>
              </a:defRPr>
            </a:lvl4pPr>
            <a:lvl5pPr eaLnBrk="0" fontAlgn="base" hangingPunct="0">
              <a:spcBef>
                <a:spcPct val="0"/>
              </a:spcBef>
              <a:spcAft>
                <a:spcPct val="0"/>
              </a:spcAft>
              <a:tabLst>
                <a:tab pos="5413375" algn="r"/>
              </a:tabLst>
              <a:defRPr>
                <a:solidFill>
                  <a:schemeClr val="tx1"/>
                </a:solidFill>
                <a:latin typeface="Arial" panose="020B0604020202020204" pitchFamily="34" charset="0"/>
              </a:defRPr>
            </a:lvl5pPr>
            <a:lvl6pPr eaLnBrk="0" fontAlgn="base" hangingPunct="0">
              <a:spcBef>
                <a:spcPct val="0"/>
              </a:spcBef>
              <a:spcAft>
                <a:spcPct val="0"/>
              </a:spcAft>
              <a:tabLst>
                <a:tab pos="5413375" algn="r"/>
              </a:tabLst>
              <a:defRPr>
                <a:solidFill>
                  <a:schemeClr val="tx1"/>
                </a:solidFill>
                <a:latin typeface="Arial" panose="020B0604020202020204" pitchFamily="34" charset="0"/>
              </a:defRPr>
            </a:lvl6pPr>
            <a:lvl7pPr eaLnBrk="0" fontAlgn="base" hangingPunct="0">
              <a:spcBef>
                <a:spcPct val="0"/>
              </a:spcBef>
              <a:spcAft>
                <a:spcPct val="0"/>
              </a:spcAft>
              <a:tabLst>
                <a:tab pos="5413375" algn="r"/>
              </a:tabLst>
              <a:defRPr>
                <a:solidFill>
                  <a:schemeClr val="tx1"/>
                </a:solidFill>
                <a:latin typeface="Arial" panose="020B0604020202020204" pitchFamily="34" charset="0"/>
              </a:defRPr>
            </a:lvl7pPr>
            <a:lvl8pPr eaLnBrk="0" fontAlgn="base" hangingPunct="0">
              <a:spcBef>
                <a:spcPct val="0"/>
              </a:spcBef>
              <a:spcAft>
                <a:spcPct val="0"/>
              </a:spcAft>
              <a:tabLst>
                <a:tab pos="5413375" algn="r"/>
              </a:tabLst>
              <a:defRPr>
                <a:solidFill>
                  <a:schemeClr val="tx1"/>
                </a:solidFill>
                <a:latin typeface="Arial" panose="020B0604020202020204" pitchFamily="34" charset="0"/>
              </a:defRPr>
            </a:lvl8pPr>
            <a:lvl9pPr eaLnBrk="0" fontAlgn="base" hangingPunct="0">
              <a:spcBef>
                <a:spcPct val="0"/>
              </a:spcBef>
              <a:spcAft>
                <a:spcPct val="0"/>
              </a:spcAft>
              <a:tabLst>
                <a:tab pos="5413375" algn="r"/>
              </a:tabLst>
              <a:defRPr>
                <a:solidFill>
                  <a:schemeClr val="tx1"/>
                </a:solidFill>
                <a:latin typeface="Arial" panose="020B0604020202020204" pitchFamily="34" charset="0"/>
              </a:defRPr>
            </a:lvl9pPr>
          </a:lstStyle>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2000" b="1"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一、法律框架：公司法、国资法与劳动合同法</a:t>
            </a:r>
            <a:endParaRPr kumimoji="0" lang="zh-CN" altLang="en-US"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（一）</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公司法</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（二）</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企业国有资产法</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（三）</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劳动合同法</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2000" b="1"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二、专项职能：“第一责任人”职责矩阵</a:t>
            </a:r>
            <a:endParaRPr kumimoji="0" lang="zh-CN" altLang="en-US"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（一）战略与市场类职责</a:t>
            </a:r>
            <a:endParaRPr kumimoji="0" lang="zh-CN" altLang="en-US"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（二）财务与资本类职责</a:t>
            </a:r>
            <a:endParaRPr kumimoji="0" lang="zh-CN" altLang="en-US"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（三）内部治理与风控类职责</a:t>
            </a:r>
            <a:endParaRPr kumimoji="0" lang="zh-CN" altLang="en-US"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（四）安全与生产类职责</a:t>
            </a:r>
            <a:endParaRPr kumimoji="0" lang="zh-CN" altLang="en-US"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（五）组织与改革类职责</a:t>
            </a:r>
            <a:endPar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endParaRPr lang="en-US" altLang="zh-CN" sz="1600" dirty="0">
              <a:solidFill>
                <a:schemeClr val="accent1"/>
              </a:solidFill>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endPar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endParaRPr lang="en-US" altLang="zh-CN" sz="1600" dirty="0">
              <a:solidFill>
                <a:schemeClr val="accent1"/>
              </a:solidFill>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endParaRPr kumimoji="0" lang="zh-CN" altLang="en-US"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2000" b="1"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三、国资监管：从契约化到“两利四率”考核</a:t>
            </a:r>
            <a:endParaRPr kumimoji="0" lang="zh-CN" altLang="en-US"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（一）</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双百企业”推行经理层成员任期制和契约化管理操作指引</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（二）</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双百企业”推行职业经理人制度操作指引</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（三）</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中央企业负责人经营业绩考核办法</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（四）</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中央企业负责人履职待遇、业务支出管理办法</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2000" b="1"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四、党纪约束：党委前置与“六大纪律”红线</a:t>
            </a:r>
            <a:endParaRPr kumimoji="0" lang="zh-CN" altLang="en-US"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（一）</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中国共产党国有企业基层组织工作条例</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（二）</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中国共产党纪律处分条例</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（三）</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国有企业领导人员廉洁从业若干规定</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9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p>
            <a:pPr marL="0" marR="0" lvl="0" indent="254000" algn="l" defTabSz="914400" rtl="0" eaLnBrk="0" fontAlgn="base" latinLnBrk="0" hangingPunct="0">
              <a:lnSpc>
                <a:spcPct val="150000"/>
              </a:lnSpc>
              <a:spcBef>
                <a:spcPct val="0"/>
              </a:spcBef>
              <a:spcAft>
                <a:spcPct val="0"/>
              </a:spcAft>
              <a:buClrTx/>
              <a:buSzTx/>
              <a:buFontTx/>
              <a:buNone/>
              <a:tabLst>
                <a:tab pos="5413375" algn="r"/>
              </a:tabLst>
            </a:pP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（四）</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国有企业领导人员处分条例</a:t>
            </a:r>
            <a:r>
              <a:rPr kumimoji="0" lang="en-US" altLang="zh-CN" sz="1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3600" b="0" i="0"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D07EF3C6-E46B-D034-6657-40B574B70DF7}"/>
              </a:ext>
            </a:extLst>
          </p:cNvPr>
          <p:cNvSpPr txBox="1"/>
          <p:nvPr/>
        </p:nvSpPr>
        <p:spPr>
          <a:xfrm>
            <a:off x="2226734" y="699507"/>
            <a:ext cx="7425266" cy="752450"/>
          </a:xfrm>
          <a:prstGeom prst="rect">
            <a:avLst/>
          </a:prstGeom>
          <a:noFill/>
        </p:spPr>
        <p:txBody>
          <a:bodyPr wrap="square">
            <a:spAutoFit/>
          </a:bodyPr>
          <a:lstStyle/>
          <a:p>
            <a:pPr marL="0" marR="0" lvl="0" indent="304800" algn="ctr" defTabSz="914400" rtl="0" eaLnBrk="0" fontAlgn="base" latinLnBrk="0" hangingPunct="0">
              <a:lnSpc>
                <a:spcPct val="150000"/>
              </a:lnSpc>
              <a:spcBef>
                <a:spcPct val="0"/>
              </a:spcBef>
              <a:spcAft>
                <a:spcPct val="0"/>
              </a:spcAft>
              <a:buClrTx/>
              <a:buSzTx/>
              <a:buFontTx/>
              <a:buNone/>
              <a:tabLst>
                <a:tab pos="5413375" algn="r"/>
              </a:tabLst>
            </a:pPr>
            <a:r>
              <a:rPr kumimoji="0" lang="zh-CN" altLang="en-US" sz="3200" b="1" i="1" strike="noStrike" cap="none" normalizeH="0" baseline="0" dirty="0">
                <a:ln>
                  <a:noFill/>
                </a:ln>
                <a:solidFill>
                  <a:schemeClr val="accent1"/>
                </a:solidFill>
                <a:effectLst/>
                <a:latin typeface="等线" panose="02010600030101010101" pitchFamily="2" charset="-122"/>
                <a:ea typeface="等线" panose="02010600030101010101" pitchFamily="2" charset="-122"/>
                <a:cs typeface="宋体" panose="02010600030101010101" pitchFamily="2" charset="-122"/>
              </a:rPr>
              <a:t>第一章 国企经理层履职法规政策体系</a:t>
            </a:r>
            <a:endParaRPr kumimoji="0" lang="zh-CN" altLang="en-US" sz="1100" b="0" i="0" strike="noStrike" cap="none" normalizeH="0" baseline="0" dirty="0">
              <a:ln>
                <a:noFill/>
              </a:ln>
              <a:solidFill>
                <a:schemeClr val="accent1"/>
              </a:solidFill>
              <a:effectLst/>
            </a:endParaRPr>
          </a:p>
        </p:txBody>
      </p:sp>
    </p:spTree>
    <p:extLst>
      <p:ext uri="{BB962C8B-B14F-4D97-AF65-F5344CB8AC3E}">
        <p14:creationId xmlns:p14="http://schemas.microsoft.com/office/powerpoint/2010/main" val="273174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93802-879E-767D-645E-CDF36503AE8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20623F4-C635-F8B3-3F11-31807F4F1CFE}"/>
              </a:ext>
            </a:extLst>
          </p:cNvPr>
          <p:cNvSpPr>
            <a:spLocks noGrp="1"/>
          </p:cNvSpPr>
          <p:nvPr>
            <p:ph type="title"/>
          </p:nvPr>
        </p:nvSpPr>
        <p:spPr/>
        <p:txBody>
          <a:bodyPr/>
          <a:lstStyle/>
          <a:p>
            <a:r>
              <a:rPr lang="zh-CN" altLang="en-US" dirty="0"/>
              <a:t>经理层履职法规政策体系</a:t>
            </a:r>
          </a:p>
        </p:txBody>
      </p:sp>
      <p:sp>
        <p:nvSpPr>
          <p:cNvPr id="4" name="灯片编号占位符 3">
            <a:extLst>
              <a:ext uri="{FF2B5EF4-FFF2-40B4-BE49-F238E27FC236}">
                <a16:creationId xmlns:a16="http://schemas.microsoft.com/office/drawing/2014/main" id="{50AC10CA-4200-75EE-4E5A-E224AB273E8E}"/>
              </a:ext>
            </a:extLst>
          </p:cNvPr>
          <p:cNvSpPr>
            <a:spLocks noGrp="1"/>
          </p:cNvSpPr>
          <p:nvPr>
            <p:ph type="sldNum" sz="quarter" idx="12"/>
          </p:nvPr>
        </p:nvSpPr>
        <p:spPr/>
        <p:txBody>
          <a:bodyPr/>
          <a:lstStyle/>
          <a:p>
            <a:fld id="{5DD3DB80-B894-403A-B48E-6FDC1A72010E}" type="slidenum">
              <a:rPr lang="zh-CN" altLang="en-US" smtClean="0"/>
              <a:pPr/>
              <a:t>7</a:t>
            </a:fld>
            <a:endParaRPr lang="zh-CN" altLang="en-US"/>
          </a:p>
        </p:txBody>
      </p:sp>
      <p:grpSp>
        <p:nvGrpSpPr>
          <p:cNvPr id="16" name="组合 15">
            <a:extLst>
              <a:ext uri="{FF2B5EF4-FFF2-40B4-BE49-F238E27FC236}">
                <a16:creationId xmlns:a16="http://schemas.microsoft.com/office/drawing/2014/main" id="{4759164C-8E6E-AE46-F5C1-FA528715DBA8}"/>
              </a:ext>
            </a:extLst>
          </p:cNvPr>
          <p:cNvGrpSpPr/>
          <p:nvPr/>
        </p:nvGrpSpPr>
        <p:grpSpPr>
          <a:xfrm>
            <a:off x="3518525" y="1156076"/>
            <a:ext cx="5153360" cy="4957011"/>
            <a:chOff x="669925" y="1579670"/>
            <a:chExt cx="4922354" cy="3318459"/>
          </a:xfrm>
        </p:grpSpPr>
        <p:sp>
          <p:nvSpPr>
            <p:cNvPr id="17" name="任意多边形: 形状 16">
              <a:extLst>
                <a:ext uri="{FF2B5EF4-FFF2-40B4-BE49-F238E27FC236}">
                  <a16:creationId xmlns:a16="http://schemas.microsoft.com/office/drawing/2014/main" id="{BB5CE0B3-6662-C9DB-1091-59A84C67F9FA}"/>
                </a:ext>
              </a:extLst>
            </p:cNvPr>
            <p:cNvSpPr/>
            <p:nvPr/>
          </p:nvSpPr>
          <p:spPr>
            <a:xfrm>
              <a:off x="669925" y="4302249"/>
              <a:ext cx="4922354" cy="595880"/>
            </a:xfrm>
            <a:custGeom>
              <a:avLst/>
              <a:gdLst>
                <a:gd name="connsiteX0" fmla="*/ 0 w 4922354"/>
                <a:gd name="connsiteY0" fmla="*/ 0 h 595880"/>
                <a:gd name="connsiteX1" fmla="*/ 4922354 w 4922354"/>
                <a:gd name="connsiteY1" fmla="*/ 0 h 595880"/>
                <a:gd name="connsiteX2" fmla="*/ 4922354 w 4922354"/>
                <a:gd name="connsiteY2" fmla="*/ 595880 h 595880"/>
                <a:gd name="connsiteX3" fmla="*/ 0 w 4922354"/>
                <a:gd name="connsiteY3" fmla="*/ 595880 h 595880"/>
                <a:gd name="connsiteX4" fmla="*/ 0 w 4922354"/>
                <a:gd name="connsiteY4" fmla="*/ 0 h 595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354" h="595880">
                  <a:moveTo>
                    <a:pt x="0" y="0"/>
                  </a:moveTo>
                  <a:lnTo>
                    <a:pt x="4922354" y="0"/>
                  </a:lnTo>
                  <a:lnTo>
                    <a:pt x="4922354" y="595880"/>
                  </a:lnTo>
                  <a:lnTo>
                    <a:pt x="0" y="59588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402121" numCol="1" spcCol="1270" anchor="t" anchorCtr="0">
              <a:noAutofit/>
            </a:bodyPr>
            <a:lstStyle/>
            <a:p>
              <a:pPr marL="0" lvl="0" indent="0" algn="ctr" defTabSz="800100">
                <a:lnSpc>
                  <a:spcPct val="90000"/>
                </a:lnSpc>
                <a:spcBef>
                  <a:spcPct val="0"/>
                </a:spcBef>
                <a:spcAft>
                  <a:spcPct val="35000"/>
                </a:spcAft>
                <a:buNone/>
              </a:pPr>
              <a:r>
                <a:rPr lang="zh-CN" altLang="en-US" sz="2000" b="1" kern="1200" dirty="0"/>
                <a:t>党纪约束</a:t>
              </a:r>
            </a:p>
          </p:txBody>
        </p:sp>
        <p:sp>
          <p:nvSpPr>
            <p:cNvPr id="18" name="任意多边形: 形状 17">
              <a:extLst>
                <a:ext uri="{FF2B5EF4-FFF2-40B4-BE49-F238E27FC236}">
                  <a16:creationId xmlns:a16="http://schemas.microsoft.com/office/drawing/2014/main" id="{7CAFFBBB-E5C0-F5D7-99AB-6BF7101D3CAC}"/>
                </a:ext>
              </a:extLst>
            </p:cNvPr>
            <p:cNvSpPr/>
            <p:nvPr/>
          </p:nvSpPr>
          <p:spPr>
            <a:xfrm>
              <a:off x="669925" y="4612107"/>
              <a:ext cx="4922354" cy="274104"/>
            </a:xfrm>
            <a:custGeom>
              <a:avLst/>
              <a:gdLst>
                <a:gd name="connsiteX0" fmla="*/ 0 w 4922354"/>
                <a:gd name="connsiteY0" fmla="*/ 0 h 274104"/>
                <a:gd name="connsiteX1" fmla="*/ 4922354 w 4922354"/>
                <a:gd name="connsiteY1" fmla="*/ 0 h 274104"/>
                <a:gd name="connsiteX2" fmla="*/ 4922354 w 4922354"/>
                <a:gd name="connsiteY2" fmla="*/ 274104 h 274104"/>
                <a:gd name="connsiteX3" fmla="*/ 0 w 4922354"/>
                <a:gd name="connsiteY3" fmla="*/ 274104 h 274104"/>
                <a:gd name="connsiteX4" fmla="*/ 0 w 4922354"/>
                <a:gd name="connsiteY4" fmla="*/ 0 h 274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354" h="274104">
                  <a:moveTo>
                    <a:pt x="0" y="0"/>
                  </a:moveTo>
                  <a:lnTo>
                    <a:pt x="4922354" y="0"/>
                  </a:lnTo>
                  <a:lnTo>
                    <a:pt x="4922354" y="274104"/>
                  </a:lnTo>
                  <a:lnTo>
                    <a:pt x="0" y="27410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纪律原则</a:t>
              </a:r>
            </a:p>
          </p:txBody>
        </p:sp>
        <p:sp>
          <p:nvSpPr>
            <p:cNvPr id="19" name="任意多边形: 形状 18">
              <a:extLst>
                <a:ext uri="{FF2B5EF4-FFF2-40B4-BE49-F238E27FC236}">
                  <a16:creationId xmlns:a16="http://schemas.microsoft.com/office/drawing/2014/main" id="{54505DDD-2114-D44A-EA57-B4F925BA1226}"/>
                </a:ext>
              </a:extLst>
            </p:cNvPr>
            <p:cNvSpPr/>
            <p:nvPr/>
          </p:nvSpPr>
          <p:spPr>
            <a:xfrm>
              <a:off x="669925" y="3394723"/>
              <a:ext cx="4922354" cy="916465"/>
            </a:xfrm>
            <a:custGeom>
              <a:avLst/>
              <a:gdLst>
                <a:gd name="connsiteX0" fmla="*/ 0 w 4922354"/>
                <a:gd name="connsiteY0" fmla="*/ 320973 h 916464"/>
                <a:gd name="connsiteX1" fmla="*/ 2346619 w 4922354"/>
                <a:gd name="connsiteY1" fmla="*/ 320973 h 916464"/>
                <a:gd name="connsiteX2" fmla="*/ 2346619 w 4922354"/>
                <a:gd name="connsiteY2" fmla="*/ 229116 h 916464"/>
                <a:gd name="connsiteX3" fmla="*/ 2232061 w 4922354"/>
                <a:gd name="connsiteY3" fmla="*/ 229116 h 916464"/>
                <a:gd name="connsiteX4" fmla="*/ 2461177 w 4922354"/>
                <a:gd name="connsiteY4" fmla="*/ 0 h 916464"/>
                <a:gd name="connsiteX5" fmla="*/ 2690293 w 4922354"/>
                <a:gd name="connsiteY5" fmla="*/ 229116 h 916464"/>
                <a:gd name="connsiteX6" fmla="*/ 2575735 w 4922354"/>
                <a:gd name="connsiteY6" fmla="*/ 229116 h 916464"/>
                <a:gd name="connsiteX7" fmla="*/ 2575735 w 4922354"/>
                <a:gd name="connsiteY7" fmla="*/ 320973 h 916464"/>
                <a:gd name="connsiteX8" fmla="*/ 4922354 w 4922354"/>
                <a:gd name="connsiteY8" fmla="*/ 320973 h 916464"/>
                <a:gd name="connsiteX9" fmla="*/ 4922354 w 4922354"/>
                <a:gd name="connsiteY9" fmla="*/ 916464 h 916464"/>
                <a:gd name="connsiteX10" fmla="*/ 0 w 4922354"/>
                <a:gd name="connsiteY10" fmla="*/ 916464 h 916464"/>
                <a:gd name="connsiteX11" fmla="*/ 0 w 4922354"/>
                <a:gd name="connsiteY11" fmla="*/ 320973 h 91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2354" h="916464">
                  <a:moveTo>
                    <a:pt x="4922354" y="595491"/>
                  </a:moveTo>
                  <a:lnTo>
                    <a:pt x="2575735" y="595491"/>
                  </a:lnTo>
                  <a:lnTo>
                    <a:pt x="2575735" y="687348"/>
                  </a:lnTo>
                  <a:lnTo>
                    <a:pt x="2690293" y="687348"/>
                  </a:lnTo>
                  <a:lnTo>
                    <a:pt x="2461177" y="916463"/>
                  </a:lnTo>
                  <a:lnTo>
                    <a:pt x="2232061" y="687348"/>
                  </a:lnTo>
                  <a:lnTo>
                    <a:pt x="2346619" y="687348"/>
                  </a:lnTo>
                  <a:lnTo>
                    <a:pt x="2346619" y="595491"/>
                  </a:lnTo>
                  <a:lnTo>
                    <a:pt x="0" y="595491"/>
                  </a:lnTo>
                  <a:lnTo>
                    <a:pt x="0" y="1"/>
                  </a:lnTo>
                  <a:lnTo>
                    <a:pt x="4922354" y="1"/>
                  </a:lnTo>
                  <a:lnTo>
                    <a:pt x="4922354" y="5954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722803" numCol="1" spcCol="1270" anchor="t" anchorCtr="0">
              <a:noAutofit/>
            </a:bodyPr>
            <a:lstStyle/>
            <a:p>
              <a:pPr marL="0" lvl="0" indent="0" algn="ctr" defTabSz="800100">
                <a:lnSpc>
                  <a:spcPct val="90000"/>
                </a:lnSpc>
                <a:spcBef>
                  <a:spcPct val="0"/>
                </a:spcBef>
                <a:spcAft>
                  <a:spcPct val="35000"/>
                </a:spcAft>
                <a:buNone/>
              </a:pPr>
              <a:r>
                <a:rPr lang="zh-CN" altLang="en-US" sz="2000" b="1" kern="1200" dirty="0"/>
                <a:t>国资监管</a:t>
              </a:r>
            </a:p>
          </p:txBody>
        </p:sp>
        <p:sp>
          <p:nvSpPr>
            <p:cNvPr id="20" name="任意多边形: 形状 19">
              <a:extLst>
                <a:ext uri="{FF2B5EF4-FFF2-40B4-BE49-F238E27FC236}">
                  <a16:creationId xmlns:a16="http://schemas.microsoft.com/office/drawing/2014/main" id="{3A986BF0-F316-D448-CCCF-BF0C692E0ECF}"/>
                </a:ext>
              </a:extLst>
            </p:cNvPr>
            <p:cNvSpPr/>
            <p:nvPr/>
          </p:nvSpPr>
          <p:spPr>
            <a:xfrm>
              <a:off x="669925" y="3716402"/>
              <a:ext cx="4922354" cy="274022"/>
            </a:xfrm>
            <a:custGeom>
              <a:avLst/>
              <a:gdLst>
                <a:gd name="connsiteX0" fmla="*/ 0 w 4922354"/>
                <a:gd name="connsiteY0" fmla="*/ 0 h 274022"/>
                <a:gd name="connsiteX1" fmla="*/ 4922354 w 4922354"/>
                <a:gd name="connsiteY1" fmla="*/ 0 h 274022"/>
                <a:gd name="connsiteX2" fmla="*/ 4922354 w 4922354"/>
                <a:gd name="connsiteY2" fmla="*/ 274022 h 274022"/>
                <a:gd name="connsiteX3" fmla="*/ 0 w 4922354"/>
                <a:gd name="connsiteY3" fmla="*/ 274022 h 274022"/>
                <a:gd name="connsiteX4" fmla="*/ 0 w 4922354"/>
                <a:gd name="connsiteY4" fmla="*/ 0 h 27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354" h="274022">
                  <a:moveTo>
                    <a:pt x="0" y="0"/>
                  </a:moveTo>
                  <a:lnTo>
                    <a:pt x="4922354" y="0"/>
                  </a:lnTo>
                  <a:lnTo>
                    <a:pt x="4922354" y="274022"/>
                  </a:lnTo>
                  <a:lnTo>
                    <a:pt x="0" y="27402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监管要求</a:t>
              </a:r>
            </a:p>
          </p:txBody>
        </p:sp>
        <p:sp>
          <p:nvSpPr>
            <p:cNvPr id="21" name="任意多边形: 形状 20">
              <a:extLst>
                <a:ext uri="{FF2B5EF4-FFF2-40B4-BE49-F238E27FC236}">
                  <a16:creationId xmlns:a16="http://schemas.microsoft.com/office/drawing/2014/main" id="{B876AD01-D839-CD1C-76E8-9A5260559CAA}"/>
                </a:ext>
              </a:extLst>
            </p:cNvPr>
            <p:cNvSpPr/>
            <p:nvPr/>
          </p:nvSpPr>
          <p:spPr>
            <a:xfrm>
              <a:off x="669925" y="2487197"/>
              <a:ext cx="4922354" cy="916465"/>
            </a:xfrm>
            <a:custGeom>
              <a:avLst/>
              <a:gdLst>
                <a:gd name="connsiteX0" fmla="*/ 0 w 4922354"/>
                <a:gd name="connsiteY0" fmla="*/ 320973 h 916464"/>
                <a:gd name="connsiteX1" fmla="*/ 2346619 w 4922354"/>
                <a:gd name="connsiteY1" fmla="*/ 320973 h 916464"/>
                <a:gd name="connsiteX2" fmla="*/ 2346619 w 4922354"/>
                <a:gd name="connsiteY2" fmla="*/ 229116 h 916464"/>
                <a:gd name="connsiteX3" fmla="*/ 2232061 w 4922354"/>
                <a:gd name="connsiteY3" fmla="*/ 229116 h 916464"/>
                <a:gd name="connsiteX4" fmla="*/ 2461177 w 4922354"/>
                <a:gd name="connsiteY4" fmla="*/ 0 h 916464"/>
                <a:gd name="connsiteX5" fmla="*/ 2690293 w 4922354"/>
                <a:gd name="connsiteY5" fmla="*/ 229116 h 916464"/>
                <a:gd name="connsiteX6" fmla="*/ 2575735 w 4922354"/>
                <a:gd name="connsiteY6" fmla="*/ 229116 h 916464"/>
                <a:gd name="connsiteX7" fmla="*/ 2575735 w 4922354"/>
                <a:gd name="connsiteY7" fmla="*/ 320973 h 916464"/>
                <a:gd name="connsiteX8" fmla="*/ 4922354 w 4922354"/>
                <a:gd name="connsiteY8" fmla="*/ 320973 h 916464"/>
                <a:gd name="connsiteX9" fmla="*/ 4922354 w 4922354"/>
                <a:gd name="connsiteY9" fmla="*/ 916464 h 916464"/>
                <a:gd name="connsiteX10" fmla="*/ 0 w 4922354"/>
                <a:gd name="connsiteY10" fmla="*/ 916464 h 916464"/>
                <a:gd name="connsiteX11" fmla="*/ 0 w 4922354"/>
                <a:gd name="connsiteY11" fmla="*/ 320973 h 91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2354" h="916464">
                  <a:moveTo>
                    <a:pt x="4922354" y="595491"/>
                  </a:moveTo>
                  <a:lnTo>
                    <a:pt x="2575735" y="595491"/>
                  </a:lnTo>
                  <a:lnTo>
                    <a:pt x="2575735" y="687348"/>
                  </a:lnTo>
                  <a:lnTo>
                    <a:pt x="2690293" y="687348"/>
                  </a:lnTo>
                  <a:lnTo>
                    <a:pt x="2461177" y="916463"/>
                  </a:lnTo>
                  <a:lnTo>
                    <a:pt x="2232061" y="687348"/>
                  </a:lnTo>
                  <a:lnTo>
                    <a:pt x="2346619" y="687348"/>
                  </a:lnTo>
                  <a:lnTo>
                    <a:pt x="2346619" y="595491"/>
                  </a:lnTo>
                  <a:lnTo>
                    <a:pt x="0" y="595491"/>
                  </a:lnTo>
                  <a:lnTo>
                    <a:pt x="0" y="1"/>
                  </a:lnTo>
                  <a:lnTo>
                    <a:pt x="4922354" y="1"/>
                  </a:lnTo>
                  <a:lnTo>
                    <a:pt x="4922354" y="5954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722803" numCol="1" spcCol="1270" anchor="t" anchorCtr="0">
              <a:noAutofit/>
            </a:bodyPr>
            <a:lstStyle/>
            <a:p>
              <a:pPr marL="0" lvl="0" indent="0" algn="ctr" defTabSz="800100">
                <a:lnSpc>
                  <a:spcPct val="90000"/>
                </a:lnSpc>
                <a:spcBef>
                  <a:spcPct val="0"/>
                </a:spcBef>
                <a:spcAft>
                  <a:spcPct val="35000"/>
                </a:spcAft>
                <a:buNone/>
              </a:pPr>
              <a:r>
                <a:rPr lang="zh-CN" altLang="en-US" sz="2000" b="1" kern="1200" dirty="0"/>
                <a:t>专项职能</a:t>
              </a:r>
            </a:p>
          </p:txBody>
        </p:sp>
        <p:sp>
          <p:nvSpPr>
            <p:cNvPr id="22" name="任意多边形: 形状 21">
              <a:extLst>
                <a:ext uri="{FF2B5EF4-FFF2-40B4-BE49-F238E27FC236}">
                  <a16:creationId xmlns:a16="http://schemas.microsoft.com/office/drawing/2014/main" id="{3E12147B-9602-8A57-784C-40D711B36D10}"/>
                </a:ext>
              </a:extLst>
            </p:cNvPr>
            <p:cNvSpPr/>
            <p:nvPr/>
          </p:nvSpPr>
          <p:spPr>
            <a:xfrm>
              <a:off x="669925" y="2808876"/>
              <a:ext cx="4922354" cy="274022"/>
            </a:xfrm>
            <a:custGeom>
              <a:avLst/>
              <a:gdLst>
                <a:gd name="connsiteX0" fmla="*/ 0 w 4922354"/>
                <a:gd name="connsiteY0" fmla="*/ 0 h 274022"/>
                <a:gd name="connsiteX1" fmla="*/ 4922354 w 4922354"/>
                <a:gd name="connsiteY1" fmla="*/ 0 h 274022"/>
                <a:gd name="connsiteX2" fmla="*/ 4922354 w 4922354"/>
                <a:gd name="connsiteY2" fmla="*/ 274022 h 274022"/>
                <a:gd name="connsiteX3" fmla="*/ 0 w 4922354"/>
                <a:gd name="connsiteY3" fmla="*/ 274022 h 274022"/>
                <a:gd name="connsiteX4" fmla="*/ 0 w 4922354"/>
                <a:gd name="connsiteY4" fmla="*/ 0 h 27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354" h="274022">
                  <a:moveTo>
                    <a:pt x="0" y="0"/>
                  </a:moveTo>
                  <a:lnTo>
                    <a:pt x="4922354" y="0"/>
                  </a:lnTo>
                  <a:lnTo>
                    <a:pt x="4922354" y="274022"/>
                  </a:lnTo>
                  <a:lnTo>
                    <a:pt x="0" y="27402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职能责任</a:t>
              </a:r>
            </a:p>
          </p:txBody>
        </p:sp>
        <p:sp>
          <p:nvSpPr>
            <p:cNvPr id="23" name="任意多边形: 形状 22">
              <a:extLst>
                <a:ext uri="{FF2B5EF4-FFF2-40B4-BE49-F238E27FC236}">
                  <a16:creationId xmlns:a16="http://schemas.microsoft.com/office/drawing/2014/main" id="{B9901266-F795-A5A1-263C-FFE991ABF8C2}"/>
                </a:ext>
              </a:extLst>
            </p:cNvPr>
            <p:cNvSpPr/>
            <p:nvPr/>
          </p:nvSpPr>
          <p:spPr>
            <a:xfrm>
              <a:off x="669925" y="1579670"/>
              <a:ext cx="4922354" cy="916466"/>
            </a:xfrm>
            <a:custGeom>
              <a:avLst/>
              <a:gdLst>
                <a:gd name="connsiteX0" fmla="*/ 0 w 4922354"/>
                <a:gd name="connsiteY0" fmla="*/ 320973 h 916464"/>
                <a:gd name="connsiteX1" fmla="*/ 2346619 w 4922354"/>
                <a:gd name="connsiteY1" fmla="*/ 320973 h 916464"/>
                <a:gd name="connsiteX2" fmla="*/ 2346619 w 4922354"/>
                <a:gd name="connsiteY2" fmla="*/ 229116 h 916464"/>
                <a:gd name="connsiteX3" fmla="*/ 2232061 w 4922354"/>
                <a:gd name="connsiteY3" fmla="*/ 229116 h 916464"/>
                <a:gd name="connsiteX4" fmla="*/ 2461177 w 4922354"/>
                <a:gd name="connsiteY4" fmla="*/ 0 h 916464"/>
                <a:gd name="connsiteX5" fmla="*/ 2690293 w 4922354"/>
                <a:gd name="connsiteY5" fmla="*/ 229116 h 916464"/>
                <a:gd name="connsiteX6" fmla="*/ 2575735 w 4922354"/>
                <a:gd name="connsiteY6" fmla="*/ 229116 h 916464"/>
                <a:gd name="connsiteX7" fmla="*/ 2575735 w 4922354"/>
                <a:gd name="connsiteY7" fmla="*/ 320973 h 916464"/>
                <a:gd name="connsiteX8" fmla="*/ 4922354 w 4922354"/>
                <a:gd name="connsiteY8" fmla="*/ 320973 h 916464"/>
                <a:gd name="connsiteX9" fmla="*/ 4922354 w 4922354"/>
                <a:gd name="connsiteY9" fmla="*/ 916464 h 916464"/>
                <a:gd name="connsiteX10" fmla="*/ 0 w 4922354"/>
                <a:gd name="connsiteY10" fmla="*/ 916464 h 916464"/>
                <a:gd name="connsiteX11" fmla="*/ 0 w 4922354"/>
                <a:gd name="connsiteY11" fmla="*/ 320973 h 91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2354" h="916464">
                  <a:moveTo>
                    <a:pt x="4922354" y="595491"/>
                  </a:moveTo>
                  <a:lnTo>
                    <a:pt x="2575735" y="595491"/>
                  </a:lnTo>
                  <a:lnTo>
                    <a:pt x="2575735" y="687348"/>
                  </a:lnTo>
                  <a:lnTo>
                    <a:pt x="2690293" y="687348"/>
                  </a:lnTo>
                  <a:lnTo>
                    <a:pt x="2461177" y="916463"/>
                  </a:lnTo>
                  <a:lnTo>
                    <a:pt x="2232061" y="687348"/>
                  </a:lnTo>
                  <a:lnTo>
                    <a:pt x="2346619" y="687348"/>
                  </a:lnTo>
                  <a:lnTo>
                    <a:pt x="2346619" y="595491"/>
                  </a:lnTo>
                  <a:lnTo>
                    <a:pt x="0" y="595491"/>
                  </a:lnTo>
                  <a:lnTo>
                    <a:pt x="0" y="1"/>
                  </a:lnTo>
                  <a:lnTo>
                    <a:pt x="4922354" y="1"/>
                  </a:lnTo>
                  <a:lnTo>
                    <a:pt x="4922354" y="5954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7" rIns="128016" bIns="722803" numCol="1" spcCol="1270" anchor="t" anchorCtr="0">
              <a:noAutofit/>
            </a:bodyPr>
            <a:lstStyle/>
            <a:p>
              <a:pPr marL="0" lvl="0" indent="0" algn="ctr" defTabSz="800100">
                <a:lnSpc>
                  <a:spcPct val="90000"/>
                </a:lnSpc>
                <a:spcBef>
                  <a:spcPct val="0"/>
                </a:spcBef>
                <a:spcAft>
                  <a:spcPct val="35000"/>
                </a:spcAft>
                <a:buNone/>
              </a:pPr>
              <a:r>
                <a:rPr lang="zh-CN" altLang="en-US" sz="2000" b="1" kern="1200" dirty="0"/>
                <a:t>法律框架</a:t>
              </a:r>
            </a:p>
          </p:txBody>
        </p:sp>
        <p:sp>
          <p:nvSpPr>
            <p:cNvPr id="24" name="任意多边形: 形状 23">
              <a:extLst>
                <a:ext uri="{FF2B5EF4-FFF2-40B4-BE49-F238E27FC236}">
                  <a16:creationId xmlns:a16="http://schemas.microsoft.com/office/drawing/2014/main" id="{8EADD478-9B67-DE46-EC42-7335E51BAC55}"/>
                </a:ext>
              </a:extLst>
            </p:cNvPr>
            <p:cNvSpPr/>
            <p:nvPr/>
          </p:nvSpPr>
          <p:spPr>
            <a:xfrm>
              <a:off x="669925" y="1901350"/>
              <a:ext cx="4922354" cy="274022"/>
            </a:xfrm>
            <a:custGeom>
              <a:avLst/>
              <a:gdLst>
                <a:gd name="connsiteX0" fmla="*/ 0 w 4922354"/>
                <a:gd name="connsiteY0" fmla="*/ 0 h 274022"/>
                <a:gd name="connsiteX1" fmla="*/ 4922354 w 4922354"/>
                <a:gd name="connsiteY1" fmla="*/ 0 h 274022"/>
                <a:gd name="connsiteX2" fmla="*/ 4922354 w 4922354"/>
                <a:gd name="connsiteY2" fmla="*/ 274022 h 274022"/>
                <a:gd name="connsiteX3" fmla="*/ 0 w 4922354"/>
                <a:gd name="connsiteY3" fmla="*/ 274022 h 274022"/>
                <a:gd name="connsiteX4" fmla="*/ 0 w 4922354"/>
                <a:gd name="connsiteY4" fmla="*/ 0 h 27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354" h="274022">
                  <a:moveTo>
                    <a:pt x="0" y="0"/>
                  </a:moveTo>
                  <a:lnTo>
                    <a:pt x="4922354" y="0"/>
                  </a:lnTo>
                  <a:lnTo>
                    <a:pt x="4922354" y="274022"/>
                  </a:lnTo>
                  <a:lnTo>
                    <a:pt x="0" y="27402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zh-CN" altLang="en-US" sz="2000" kern="1200" dirty="0"/>
                <a:t>法律基础</a:t>
              </a:r>
            </a:p>
          </p:txBody>
        </p:sp>
      </p:grpSp>
    </p:spTree>
    <p:extLst>
      <p:ext uri="{BB962C8B-B14F-4D97-AF65-F5344CB8AC3E}">
        <p14:creationId xmlns:p14="http://schemas.microsoft.com/office/powerpoint/2010/main" val="1823707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47394-02CC-0FDC-2CE7-1E63D2DB033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035B2D4-E801-9B72-E2E5-729974825043}"/>
              </a:ext>
            </a:extLst>
          </p:cNvPr>
          <p:cNvSpPr>
            <a:spLocks noGrp="1"/>
          </p:cNvSpPr>
          <p:nvPr>
            <p:ph type="title"/>
          </p:nvPr>
        </p:nvSpPr>
        <p:spPr/>
        <p:txBody>
          <a:bodyPr/>
          <a:lstStyle/>
          <a:p>
            <a:r>
              <a:rPr lang="zh-CN" altLang="en-US" dirty="0"/>
              <a:t>总经理专项职能要求：财务方面</a:t>
            </a:r>
          </a:p>
        </p:txBody>
      </p:sp>
      <p:sp>
        <p:nvSpPr>
          <p:cNvPr id="4" name="灯片编号占位符 3">
            <a:extLst>
              <a:ext uri="{FF2B5EF4-FFF2-40B4-BE49-F238E27FC236}">
                <a16:creationId xmlns:a16="http://schemas.microsoft.com/office/drawing/2014/main" id="{5EAD2E8F-1AA9-17F0-E3CA-94D972A3BA50}"/>
              </a:ext>
            </a:extLst>
          </p:cNvPr>
          <p:cNvSpPr>
            <a:spLocks noGrp="1"/>
          </p:cNvSpPr>
          <p:nvPr>
            <p:ph type="sldNum" sz="quarter" idx="12"/>
          </p:nvPr>
        </p:nvSpPr>
        <p:spPr/>
        <p:txBody>
          <a:bodyPr/>
          <a:lstStyle/>
          <a:p>
            <a:fld id="{5DD3DB80-B894-403A-B48E-6FDC1A72010E}" type="slidenum">
              <a:rPr lang="zh-CN" altLang="en-US" smtClean="0"/>
              <a:pPr/>
              <a:t>8</a:t>
            </a:fld>
            <a:endParaRPr lang="zh-CN" altLang="en-US"/>
          </a:p>
        </p:txBody>
      </p:sp>
      <p:graphicFrame>
        <p:nvGraphicFramePr>
          <p:cNvPr id="25" name="表格 24">
            <a:extLst>
              <a:ext uri="{FF2B5EF4-FFF2-40B4-BE49-F238E27FC236}">
                <a16:creationId xmlns:a16="http://schemas.microsoft.com/office/drawing/2014/main" id="{4382AE72-5228-F6D0-567D-36B0C382393E}"/>
              </a:ext>
            </a:extLst>
          </p:cNvPr>
          <p:cNvGraphicFramePr>
            <a:graphicFrameLocks noGrp="1"/>
          </p:cNvGraphicFramePr>
          <p:nvPr>
            <p:extLst>
              <p:ext uri="{D42A27DB-BD31-4B8C-83A1-F6EECF244321}">
                <p14:modId xmlns:p14="http://schemas.microsoft.com/office/powerpoint/2010/main" val="1889704397"/>
              </p:ext>
            </p:extLst>
          </p:nvPr>
        </p:nvGraphicFramePr>
        <p:xfrm>
          <a:off x="468764" y="1254206"/>
          <a:ext cx="11252881" cy="4978355"/>
        </p:xfrm>
        <a:graphic>
          <a:graphicData uri="http://schemas.openxmlformats.org/drawingml/2006/table">
            <a:tbl>
              <a:tblPr firstRow="1" firstCol="1" bandRow="1">
                <a:tableStyleId>{69012ECD-51FC-41F1-AA8D-1B2483CD663E}</a:tableStyleId>
              </a:tblPr>
              <a:tblGrid>
                <a:gridCol w="2274436">
                  <a:extLst>
                    <a:ext uri="{9D8B030D-6E8A-4147-A177-3AD203B41FA5}">
                      <a16:colId xmlns:a16="http://schemas.microsoft.com/office/drawing/2014/main" val="3511596124"/>
                    </a:ext>
                  </a:extLst>
                </a:gridCol>
                <a:gridCol w="1673702">
                  <a:extLst>
                    <a:ext uri="{9D8B030D-6E8A-4147-A177-3AD203B41FA5}">
                      <a16:colId xmlns:a16="http://schemas.microsoft.com/office/drawing/2014/main" val="3930592631"/>
                    </a:ext>
                  </a:extLst>
                </a:gridCol>
                <a:gridCol w="4072580">
                  <a:extLst>
                    <a:ext uri="{9D8B030D-6E8A-4147-A177-3AD203B41FA5}">
                      <a16:colId xmlns:a16="http://schemas.microsoft.com/office/drawing/2014/main" val="260800059"/>
                    </a:ext>
                  </a:extLst>
                </a:gridCol>
                <a:gridCol w="3232163">
                  <a:extLst>
                    <a:ext uri="{9D8B030D-6E8A-4147-A177-3AD203B41FA5}">
                      <a16:colId xmlns:a16="http://schemas.microsoft.com/office/drawing/2014/main" val="3319524849"/>
                    </a:ext>
                  </a:extLst>
                </a:gridCol>
              </a:tblGrid>
              <a:tr h="639645">
                <a:tc>
                  <a:txBody>
                    <a:bodyPr/>
                    <a:lstStyle/>
                    <a:p>
                      <a:pPr algn="ctr">
                        <a:lnSpc>
                          <a:spcPct val="150000"/>
                        </a:lnSpc>
                        <a:buNone/>
                      </a:pPr>
                      <a:r>
                        <a:rPr lang="zh-CN" sz="1800" dirty="0">
                          <a:effectLst/>
                        </a:rPr>
                        <a:t>职能领域</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lnSpc>
                          <a:spcPct val="150000"/>
                        </a:lnSpc>
                        <a:buNone/>
                      </a:pPr>
                      <a:r>
                        <a:rPr lang="zh-CN" sz="1800" dirty="0">
                          <a:effectLst/>
                        </a:rPr>
                        <a:t>责任定性</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lnSpc>
                          <a:spcPct val="150000"/>
                        </a:lnSpc>
                        <a:buNone/>
                      </a:pPr>
                      <a:r>
                        <a:rPr lang="zh-CN" sz="1800" dirty="0">
                          <a:effectLst/>
                        </a:rPr>
                        <a:t>核心要求</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lnSpc>
                          <a:spcPct val="150000"/>
                        </a:lnSpc>
                        <a:buNone/>
                      </a:pPr>
                      <a:r>
                        <a:rPr lang="zh-CN" sz="1800" dirty="0">
                          <a:effectLst/>
                        </a:rPr>
                        <a:t>政策依据</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757735066"/>
                  </a:ext>
                </a:extLst>
              </a:tr>
              <a:tr h="639645">
                <a:tc>
                  <a:txBody>
                    <a:bodyPr/>
                    <a:lstStyle/>
                    <a:p>
                      <a:pPr algn="ctr">
                        <a:lnSpc>
                          <a:spcPct val="150000"/>
                        </a:lnSpc>
                        <a:buNone/>
                      </a:pPr>
                      <a:r>
                        <a:rPr lang="zh-CN" sz="1800" dirty="0">
                          <a:effectLst/>
                        </a:rPr>
                        <a:t>财务预算</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lnSpc>
                          <a:spcPct val="150000"/>
                        </a:lnSpc>
                        <a:buNone/>
                      </a:pPr>
                      <a:r>
                        <a:rPr lang="zh-CN" sz="1800" dirty="0">
                          <a:effectLst/>
                        </a:rPr>
                        <a:t>签名盖章</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lnSpc>
                          <a:spcPct val="150000"/>
                        </a:lnSpc>
                        <a:buNone/>
                      </a:pPr>
                      <a:r>
                        <a:rPr lang="zh-CN" sz="1800" dirty="0">
                          <a:effectLst/>
                        </a:rPr>
                        <a:t>对预算的科学性、合理性、严肃性负责</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lnSpc>
                          <a:spcPct val="150000"/>
                        </a:lnSpc>
                        <a:buNone/>
                      </a:pPr>
                      <a:r>
                        <a:rPr lang="zh-CN" sz="1800" dirty="0">
                          <a:effectLst/>
                        </a:rPr>
                        <a:t>《中央企业财务预算管理暂行办法》</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006515413"/>
                  </a:ext>
                </a:extLst>
              </a:tr>
              <a:tr h="639645">
                <a:tc>
                  <a:txBody>
                    <a:bodyPr/>
                    <a:lstStyle/>
                    <a:p>
                      <a:pPr algn="ctr">
                        <a:lnSpc>
                          <a:spcPct val="150000"/>
                        </a:lnSpc>
                        <a:buNone/>
                      </a:pPr>
                      <a:r>
                        <a:rPr lang="zh-CN" sz="1800">
                          <a:effectLst/>
                        </a:rPr>
                        <a:t>财务决算报告</a:t>
                      </a:r>
                      <a:endParaRPr lang="zh-CN" sz="1800" b="1">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lnSpc>
                          <a:spcPct val="150000"/>
                        </a:lnSpc>
                        <a:buNone/>
                      </a:pPr>
                      <a:r>
                        <a:rPr lang="zh-CN" sz="1800" dirty="0">
                          <a:effectLst/>
                        </a:rPr>
                        <a:t>对真实性、完整性负责</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lnSpc>
                          <a:spcPct val="150000"/>
                        </a:lnSpc>
                        <a:buNone/>
                      </a:pPr>
                      <a:r>
                        <a:rPr lang="zh-CN" sz="1800" dirty="0">
                          <a:effectLst/>
                        </a:rPr>
                        <a:t>确保财报无重大错报、漏报或舞弊</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lnSpc>
                          <a:spcPct val="150000"/>
                        </a:lnSpc>
                        <a:buNone/>
                      </a:pPr>
                      <a:r>
                        <a:rPr lang="zh-CN" sz="1800" dirty="0">
                          <a:effectLst/>
                        </a:rPr>
                        <a:t>《中央企业财务决算报告管理办法》</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527454414"/>
                  </a:ext>
                </a:extLst>
              </a:tr>
              <a:tr h="1397830">
                <a:tc>
                  <a:txBody>
                    <a:bodyPr/>
                    <a:lstStyle/>
                    <a:p>
                      <a:pPr algn="ctr">
                        <a:lnSpc>
                          <a:spcPct val="150000"/>
                        </a:lnSpc>
                        <a:buNone/>
                      </a:pPr>
                      <a:r>
                        <a:rPr lang="zh-CN" sz="1800">
                          <a:effectLst/>
                        </a:rPr>
                        <a:t>财务决算问题整改</a:t>
                      </a:r>
                      <a:endParaRPr lang="zh-CN" sz="1800" b="1">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lnSpc>
                          <a:spcPct val="150000"/>
                        </a:lnSpc>
                        <a:buNone/>
                      </a:pPr>
                      <a:r>
                        <a:rPr lang="zh-CN" sz="1800" dirty="0">
                          <a:effectLst/>
                        </a:rPr>
                        <a:t>牵头</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lnSpc>
                          <a:spcPct val="150000"/>
                        </a:lnSpc>
                        <a:buNone/>
                      </a:pPr>
                      <a:r>
                        <a:rPr lang="zh-CN" sz="1800" dirty="0">
                          <a:effectLst/>
                        </a:rPr>
                        <a:t>亲自组织、部署、督办审计问题整改</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lnSpc>
                          <a:spcPct val="150000"/>
                        </a:lnSpc>
                        <a:buNone/>
                      </a:pPr>
                      <a:r>
                        <a:rPr lang="zh-CN" sz="1800" dirty="0">
                          <a:effectLst/>
                        </a:rPr>
                        <a:t>《中央企业财务决算审核发现问题整改和责任追究工作规定》</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028470027"/>
                  </a:ext>
                </a:extLst>
              </a:tr>
              <a:tr h="1397830">
                <a:tc>
                  <a:txBody>
                    <a:bodyPr/>
                    <a:lstStyle/>
                    <a:p>
                      <a:pPr algn="ctr">
                        <a:lnSpc>
                          <a:spcPct val="150000"/>
                        </a:lnSpc>
                        <a:buNone/>
                      </a:pPr>
                      <a:r>
                        <a:rPr lang="zh-CN" sz="1800">
                          <a:effectLst/>
                        </a:rPr>
                        <a:t>资金管理与司库建设</a:t>
                      </a:r>
                      <a:endParaRPr lang="zh-CN" sz="1800" b="1">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lnSpc>
                          <a:spcPct val="150000"/>
                        </a:lnSpc>
                        <a:buNone/>
                      </a:pPr>
                      <a:r>
                        <a:rPr lang="en-US" sz="1800">
                          <a:effectLst/>
                        </a:rPr>
                        <a:t>“</a:t>
                      </a:r>
                      <a:r>
                        <a:rPr lang="zh-CN" sz="1800">
                          <a:effectLst/>
                        </a:rPr>
                        <a:t>一把手</a:t>
                      </a:r>
                      <a:r>
                        <a:rPr lang="en-US" sz="1800">
                          <a:effectLst/>
                        </a:rPr>
                        <a:t>”</a:t>
                      </a:r>
                      <a:r>
                        <a:rPr lang="zh-CN" sz="1800">
                          <a:effectLst/>
                        </a:rPr>
                        <a:t>工程</a:t>
                      </a:r>
                      <a:endParaRPr lang="zh-CN" sz="1800" b="1">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lnSpc>
                          <a:spcPct val="150000"/>
                        </a:lnSpc>
                        <a:buNone/>
                      </a:pPr>
                      <a:r>
                        <a:rPr lang="zh-CN" sz="1800" dirty="0">
                          <a:effectLst/>
                        </a:rPr>
                        <a:t>亲自部署、亲自推进，打破内部壁垒</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lnSpc>
                          <a:spcPct val="150000"/>
                        </a:lnSpc>
                        <a:buNone/>
                      </a:pPr>
                      <a:r>
                        <a:rPr lang="zh-CN" sz="1800" dirty="0">
                          <a:effectLst/>
                        </a:rPr>
                        <a:t>《关于推动中央企业加快司库体系建设进一步加强资金管理的意见》等</a:t>
                      </a:r>
                      <a:endParaRPr lang="zh-CN" sz="1800" b="1"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039586505"/>
                  </a:ext>
                </a:extLst>
              </a:tr>
            </a:tbl>
          </a:graphicData>
        </a:graphic>
      </p:graphicFrame>
    </p:spTree>
    <p:extLst>
      <p:ext uri="{BB962C8B-B14F-4D97-AF65-F5344CB8AC3E}">
        <p14:creationId xmlns:p14="http://schemas.microsoft.com/office/powerpoint/2010/main" val="48892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5AC32-D3B1-A337-B1A0-69989DA94442}"/>
            </a:ext>
          </a:extLst>
        </p:cNvPr>
        <p:cNvGrpSpPr/>
        <p:nvPr/>
      </p:nvGrpSpPr>
      <p:grpSpPr>
        <a:xfrm>
          <a:off x="0" y="0"/>
          <a:ext cx="0" cy="0"/>
          <a:chOff x="0" y="0"/>
          <a:chExt cx="0" cy="0"/>
        </a:xfrm>
      </p:grpSpPr>
      <p:sp>
        <p:nvSpPr>
          <p:cNvPr id="16" name="文本框 15">
            <a:extLst>
              <a:ext uri="{FF2B5EF4-FFF2-40B4-BE49-F238E27FC236}">
                <a16:creationId xmlns:a16="http://schemas.microsoft.com/office/drawing/2014/main" id="{52E20BA4-5B01-43D9-DBE7-6D4A0FA10FAF}"/>
              </a:ext>
            </a:extLst>
          </p:cNvPr>
          <p:cNvSpPr txBox="1"/>
          <p:nvPr/>
        </p:nvSpPr>
        <p:spPr>
          <a:xfrm>
            <a:off x="2226734" y="699507"/>
            <a:ext cx="7425266" cy="752450"/>
          </a:xfrm>
          <a:prstGeom prst="rect">
            <a:avLst/>
          </a:prstGeom>
          <a:noFill/>
        </p:spPr>
        <p:txBody>
          <a:bodyPr wrap="square">
            <a:spAutoFit/>
          </a:bodyPr>
          <a:lstStyle/>
          <a:p>
            <a:pPr marL="0" marR="0" lvl="0" indent="304800" algn="ctr" defTabSz="914400" rtl="0" eaLnBrk="0" fontAlgn="base" latinLnBrk="0" hangingPunct="0">
              <a:lnSpc>
                <a:spcPct val="150000"/>
              </a:lnSpc>
              <a:spcBef>
                <a:spcPct val="0"/>
              </a:spcBef>
              <a:spcAft>
                <a:spcPct val="0"/>
              </a:spcAft>
              <a:buClrTx/>
              <a:buSzTx/>
              <a:buFontTx/>
              <a:buNone/>
              <a:tabLst>
                <a:tab pos="5413375" algn="r"/>
              </a:tabLst>
            </a:pPr>
            <a:r>
              <a:rPr kumimoji="0" lang="zh-CN" altLang="en-US" sz="3200" b="1" i="1" strike="noStrike" cap="none" normalizeH="0" baseline="0" dirty="0">
                <a:ln>
                  <a:noFill/>
                </a:ln>
                <a:solidFill>
                  <a:schemeClr val="accent1"/>
                </a:solidFill>
                <a:effectLst/>
                <a:latin typeface="等线" panose="02010600030101010101" pitchFamily="2" charset="-122"/>
                <a:ea typeface="等线" panose="02010600030101010101" pitchFamily="2" charset="-122"/>
                <a:cs typeface="宋体" panose="02010600030101010101" pitchFamily="2" charset="-122"/>
              </a:rPr>
              <a:t>第二章 国企经理层权责体系	</a:t>
            </a:r>
            <a:endParaRPr kumimoji="0" lang="zh-CN" altLang="en-US" sz="1100" b="0" i="0" strike="noStrike" cap="none" normalizeH="0" baseline="0" dirty="0">
              <a:ln>
                <a:noFill/>
              </a:ln>
              <a:solidFill>
                <a:schemeClr val="accent1"/>
              </a:solidFill>
              <a:effectLst/>
            </a:endParaRPr>
          </a:p>
        </p:txBody>
      </p:sp>
      <p:sp>
        <p:nvSpPr>
          <p:cNvPr id="4" name="Rectangle 3">
            <a:extLst>
              <a:ext uri="{FF2B5EF4-FFF2-40B4-BE49-F238E27FC236}">
                <a16:creationId xmlns:a16="http://schemas.microsoft.com/office/drawing/2014/main" id="{9D66876C-63E3-42C0-0A24-1C7E235B2724}"/>
              </a:ext>
            </a:extLst>
          </p:cNvPr>
          <p:cNvSpPr>
            <a:spLocks noChangeArrowheads="1"/>
          </p:cNvSpPr>
          <p:nvPr/>
        </p:nvSpPr>
        <p:spPr bwMode="auto">
          <a:xfrm>
            <a:off x="440267" y="1896534"/>
            <a:ext cx="12022665" cy="380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spcCol="252000" anchor="ctr" anchorCtr="0" compatLnSpc="1">
            <a:prstTxWarp prst="textNoShape">
              <a:avLst/>
            </a:prstTxWarp>
            <a:spAutoFit/>
          </a:bodyPr>
          <a:lstStyle>
            <a:lvl1pPr indent="254000" eaLnBrk="0" fontAlgn="base" hangingPunct="0">
              <a:spcBef>
                <a:spcPct val="0"/>
              </a:spcBef>
              <a:spcAft>
                <a:spcPct val="0"/>
              </a:spcAft>
              <a:tabLst>
                <a:tab pos="5413375" algn="r"/>
              </a:tabLst>
              <a:defRPr>
                <a:solidFill>
                  <a:schemeClr val="tx1"/>
                </a:solidFill>
                <a:latin typeface="Arial" panose="020B0604020202020204" pitchFamily="34" charset="0"/>
              </a:defRPr>
            </a:lvl1pPr>
            <a:lvl2pPr eaLnBrk="0" fontAlgn="base" hangingPunct="0">
              <a:spcBef>
                <a:spcPct val="0"/>
              </a:spcBef>
              <a:spcAft>
                <a:spcPct val="0"/>
              </a:spcAft>
              <a:tabLst>
                <a:tab pos="5413375" algn="r"/>
              </a:tabLst>
              <a:defRPr>
                <a:solidFill>
                  <a:schemeClr val="tx1"/>
                </a:solidFill>
                <a:latin typeface="Arial" panose="020B0604020202020204" pitchFamily="34" charset="0"/>
              </a:defRPr>
            </a:lvl2pPr>
            <a:lvl3pPr eaLnBrk="0" fontAlgn="base" hangingPunct="0">
              <a:spcBef>
                <a:spcPct val="0"/>
              </a:spcBef>
              <a:spcAft>
                <a:spcPct val="0"/>
              </a:spcAft>
              <a:tabLst>
                <a:tab pos="5413375" algn="r"/>
              </a:tabLst>
              <a:defRPr>
                <a:solidFill>
                  <a:schemeClr val="tx1"/>
                </a:solidFill>
                <a:latin typeface="Arial" panose="020B0604020202020204" pitchFamily="34" charset="0"/>
              </a:defRPr>
            </a:lvl3pPr>
            <a:lvl4pPr eaLnBrk="0" fontAlgn="base" hangingPunct="0">
              <a:spcBef>
                <a:spcPct val="0"/>
              </a:spcBef>
              <a:spcAft>
                <a:spcPct val="0"/>
              </a:spcAft>
              <a:tabLst>
                <a:tab pos="5413375" algn="r"/>
              </a:tabLst>
              <a:defRPr>
                <a:solidFill>
                  <a:schemeClr val="tx1"/>
                </a:solidFill>
                <a:latin typeface="Arial" panose="020B0604020202020204" pitchFamily="34" charset="0"/>
              </a:defRPr>
            </a:lvl4pPr>
            <a:lvl5pPr eaLnBrk="0" fontAlgn="base" hangingPunct="0">
              <a:spcBef>
                <a:spcPct val="0"/>
              </a:spcBef>
              <a:spcAft>
                <a:spcPct val="0"/>
              </a:spcAft>
              <a:tabLst>
                <a:tab pos="5413375" algn="r"/>
              </a:tabLst>
              <a:defRPr>
                <a:solidFill>
                  <a:schemeClr val="tx1"/>
                </a:solidFill>
                <a:latin typeface="Arial" panose="020B0604020202020204" pitchFamily="34" charset="0"/>
              </a:defRPr>
            </a:lvl5pPr>
            <a:lvl6pPr eaLnBrk="0" fontAlgn="base" hangingPunct="0">
              <a:spcBef>
                <a:spcPct val="0"/>
              </a:spcBef>
              <a:spcAft>
                <a:spcPct val="0"/>
              </a:spcAft>
              <a:tabLst>
                <a:tab pos="5413375" algn="r"/>
              </a:tabLst>
              <a:defRPr>
                <a:solidFill>
                  <a:schemeClr val="tx1"/>
                </a:solidFill>
                <a:latin typeface="Arial" panose="020B0604020202020204" pitchFamily="34" charset="0"/>
              </a:defRPr>
            </a:lvl6pPr>
            <a:lvl7pPr eaLnBrk="0" fontAlgn="base" hangingPunct="0">
              <a:spcBef>
                <a:spcPct val="0"/>
              </a:spcBef>
              <a:spcAft>
                <a:spcPct val="0"/>
              </a:spcAft>
              <a:tabLst>
                <a:tab pos="5413375" algn="r"/>
              </a:tabLst>
              <a:defRPr>
                <a:solidFill>
                  <a:schemeClr val="tx1"/>
                </a:solidFill>
                <a:latin typeface="Arial" panose="020B0604020202020204" pitchFamily="34" charset="0"/>
              </a:defRPr>
            </a:lvl7pPr>
            <a:lvl8pPr eaLnBrk="0" fontAlgn="base" hangingPunct="0">
              <a:spcBef>
                <a:spcPct val="0"/>
              </a:spcBef>
              <a:spcAft>
                <a:spcPct val="0"/>
              </a:spcAft>
              <a:tabLst>
                <a:tab pos="5413375" algn="r"/>
              </a:tabLst>
              <a:defRPr>
                <a:solidFill>
                  <a:schemeClr val="tx1"/>
                </a:solidFill>
                <a:latin typeface="Arial" panose="020B0604020202020204" pitchFamily="34" charset="0"/>
              </a:defRPr>
            </a:lvl8pPr>
            <a:lvl9pPr eaLnBrk="0" fontAlgn="base" hangingPunct="0">
              <a:spcBef>
                <a:spcPct val="0"/>
              </a:spcBef>
              <a:spcAft>
                <a:spcPct val="0"/>
              </a:spcAft>
              <a:tabLst>
                <a:tab pos="5413375" algn="r"/>
              </a:tabLst>
              <a:defRPr>
                <a:solidFill>
                  <a:schemeClr val="tx1"/>
                </a:solidFill>
                <a:latin typeface="Arial" panose="020B0604020202020204" pitchFamily="34" charset="0"/>
              </a:defRPr>
            </a:lvl9pPr>
          </a:lstStyle>
          <a:p>
            <a:pPr>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rPr>
              <a:t>一、国企决策“四维平衡”：股东、党委会、董事会与经理层</a:t>
            </a: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（一）国有股东：有效管控</a:t>
            </a: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（二）董事会：决策监督</a:t>
            </a: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（三）党委会：前置研究</a:t>
            </a: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（四）经理层：行权指挥</a:t>
            </a:r>
          </a:p>
          <a:p>
            <a:pPr>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rPr>
              <a:t>二、经理层定位：详解“谋、抓、强”与两大原则</a:t>
            </a: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（一）“谋经营、抓落实、强管理”的职权划分</a:t>
            </a: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（二）董事会</a:t>
            </a:r>
            <a:r>
              <a:rPr lang="en-US" altLang="zh-CN" sz="1600" dirty="0">
                <a:solidFill>
                  <a:schemeClr val="accent1"/>
                </a:solidFill>
                <a:latin typeface="微软雅黑" panose="020B0503020204020204" pitchFamily="34" charset="-122"/>
                <a:ea typeface="微软雅黑" panose="020B0503020204020204" pitchFamily="34" charset="-122"/>
              </a:rPr>
              <a:t>-</a:t>
            </a:r>
            <a:r>
              <a:rPr lang="zh-CN" altLang="en-US" sz="1600" dirty="0">
                <a:solidFill>
                  <a:schemeClr val="accent1"/>
                </a:solidFill>
                <a:latin typeface="微软雅黑" panose="020B0503020204020204" pitchFamily="34" charset="-122"/>
                <a:ea typeface="微软雅黑" panose="020B0503020204020204" pitchFamily="34" charset="-122"/>
              </a:rPr>
              <a:t>经理层关系：“授权不授责”原则</a:t>
            </a: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（三）党委会</a:t>
            </a:r>
            <a:r>
              <a:rPr lang="en-US" altLang="zh-CN" sz="1600" dirty="0">
                <a:solidFill>
                  <a:schemeClr val="accent1"/>
                </a:solidFill>
                <a:latin typeface="微软雅黑" panose="020B0503020204020204" pitchFamily="34" charset="-122"/>
                <a:ea typeface="微软雅黑" panose="020B0503020204020204" pitchFamily="34" charset="-122"/>
              </a:rPr>
              <a:t>-</a:t>
            </a:r>
            <a:r>
              <a:rPr lang="zh-CN" altLang="en-US" sz="1600" dirty="0">
                <a:solidFill>
                  <a:schemeClr val="accent1"/>
                </a:solidFill>
                <a:latin typeface="微软雅黑" panose="020B0503020204020204" pitchFamily="34" charset="-122"/>
                <a:ea typeface="微软雅黑" panose="020B0503020204020204" pitchFamily="34" charset="-122"/>
              </a:rPr>
              <a:t>经理层关系：“授权不前置”原则</a:t>
            </a:r>
          </a:p>
          <a:p>
            <a:pPr>
              <a:lnSpc>
                <a:spcPct val="150000"/>
              </a:lnSpc>
            </a:pP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rPr>
              <a:t>三、经理层授权行使：三层授权模型</a:t>
            </a: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（一）不能下授的权力</a:t>
            </a: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（二）部分下授的权力</a:t>
            </a: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（三）完全下授的权力</a:t>
            </a:r>
          </a:p>
          <a:p>
            <a:pPr>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rPr>
              <a:t>四、授权策略差异：三种典型的领导配置模式</a:t>
            </a: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（一）决策型董事会下的执行赋能</a:t>
            </a:r>
          </a:p>
          <a:p>
            <a:pP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rPr>
              <a:t>（二）兼职董事长下的责任上移</a:t>
            </a:r>
          </a:p>
          <a:p>
            <a:pPr marR="0" lvl="0">
              <a:lnSpc>
                <a:spcPct val="150000"/>
              </a:lnSpc>
              <a:buClrTx/>
              <a:buSzTx/>
              <a:buFontTx/>
              <a:buNone/>
            </a:pPr>
            <a:r>
              <a:rPr lang="zh-CN" altLang="en-US" sz="1600" dirty="0">
                <a:solidFill>
                  <a:schemeClr val="accent1"/>
                </a:solidFill>
                <a:latin typeface="微软雅黑" panose="020B0503020204020204" pitchFamily="34" charset="-122"/>
                <a:ea typeface="微软雅黑" panose="020B0503020204020204" pitchFamily="34" charset="-122"/>
              </a:rPr>
              <a:t>（三）“一肩挑”模式下的风险管控 </a:t>
            </a:r>
          </a:p>
        </p:txBody>
      </p:sp>
    </p:spTree>
    <p:extLst>
      <p:ext uri="{BB962C8B-B14F-4D97-AF65-F5344CB8AC3E}">
        <p14:creationId xmlns:p14="http://schemas.microsoft.com/office/powerpoint/2010/main" val="974258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THEME" val="057e0429-4772-4e5d-840e-1ce4d30cbd2c"/>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主题5">
  <a:themeElements>
    <a:clrScheme name="二月资源主题">
      <a:dk1>
        <a:srgbClr val="000000"/>
      </a:dk1>
      <a:lt1>
        <a:srgbClr val="FFFFFF"/>
      </a:lt1>
      <a:dk2>
        <a:srgbClr val="768394"/>
      </a:dk2>
      <a:lt2>
        <a:srgbClr val="F0F0F0"/>
      </a:lt2>
      <a:accent1>
        <a:srgbClr val="275CA8"/>
      </a:accent1>
      <a:accent2>
        <a:srgbClr val="85D0EE"/>
      </a:accent2>
      <a:accent3>
        <a:srgbClr val="9BD7F1"/>
      </a:accent3>
      <a:accent4>
        <a:srgbClr val="C8E7F1"/>
      </a:accent4>
      <a:accent5>
        <a:srgbClr val="EFF8FC"/>
      </a:accent5>
      <a:accent6>
        <a:srgbClr val="ECECEC"/>
      </a:accent6>
      <a:hlink>
        <a:srgbClr val="A40926"/>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Yoyo</Template>
  <TotalTime>144</TotalTime>
  <Words>1542</Words>
  <Application>Microsoft Office PowerPoint</Application>
  <PresentationFormat>宽屏</PresentationFormat>
  <Paragraphs>246</Paragraphs>
  <Slides>23</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-apple-system</vt:lpstr>
      <vt:lpstr>等线</vt:lpstr>
      <vt:lpstr>宋体</vt:lpstr>
      <vt:lpstr>微软雅黑</vt:lpstr>
      <vt:lpstr>Arial</vt:lpstr>
      <vt:lpstr>Calibri</vt:lpstr>
      <vt:lpstr>Impact</vt:lpstr>
      <vt:lpstr>主题5</vt:lpstr>
      <vt:lpstr>国企经理层履职全指南  《国有企业总经理与经理层工作手册》线上发布</vt:lpstr>
      <vt:lpstr>为什么治理是改革的关键话题？</vt:lpstr>
      <vt:lpstr>《国有企业治理决策实用手册》</vt:lpstr>
      <vt:lpstr>《国有企业总经理和经理层工作手册》</vt:lpstr>
      <vt:lpstr>PowerPoint 演示文稿</vt:lpstr>
      <vt:lpstr>PowerPoint 演示文稿</vt:lpstr>
      <vt:lpstr>经理层履职法规政策体系</vt:lpstr>
      <vt:lpstr>总经理专项职能要求：财务方面</vt:lpstr>
      <vt:lpstr>PowerPoint 演示文稿</vt:lpstr>
      <vt:lpstr>经理层权责边界：四维平衡中找准定位</vt:lpstr>
      <vt:lpstr>经理层与党委会、董事会的关系</vt:lpstr>
      <vt:lpstr>经理层授权策略示例：“一肩挑”模式下如何授权</vt:lpstr>
      <vt:lpstr>PowerPoint 演示文稿</vt:lpstr>
      <vt:lpstr>经理层决策原则：把握好两个关系</vt:lpstr>
      <vt:lpstr>经理层决策效率提升的简化流程设计</vt:lpstr>
      <vt:lpstr>PowerPoint 演示文稿</vt:lpstr>
      <vt:lpstr>经理层分工：不同组织结构下的经理层分工差异——矩阵式</vt:lpstr>
      <vt:lpstr>经理层执行：董事会决议跟踪落实机制</vt:lpstr>
      <vt:lpstr>PowerPoint 演示文稿</vt:lpstr>
      <vt:lpstr>任期制与契约化：如何评价改革成效</vt:lpstr>
      <vt:lpstr>新型经营责任制：不同主体如何落实</vt:lpstr>
      <vt:lpstr>工具文件示例</vt:lpstr>
      <vt:lpstr>PowerPoint 演示文稿</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Yoyo</dc:creator>
  <cp:lastModifiedBy>teng zhu</cp:lastModifiedBy>
  <cp:revision>2</cp:revision>
  <cp:lastPrinted>2020-03-15T16:00:00Z</cp:lastPrinted>
  <dcterms:created xsi:type="dcterms:W3CDTF">2020-03-15T16:00:00Z</dcterms:created>
  <dcterms:modified xsi:type="dcterms:W3CDTF">2025-10-23T07:37:32Z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