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5.xml" ContentType="application/vnd.openxmlformats-officedocument.presentationml.tags+xml"/>
  <Override PartName="/ppt/notesSlides/notesSlide28.xml" ContentType="application/vnd.openxmlformats-officedocument.presentationml.notesSlide+xml"/>
  <Override PartName="/ppt/tags/tag16.xml" ContentType="application/vnd.openxmlformats-officedocument.presentationml.tags+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702" r:id="rId2"/>
  </p:sldMasterIdLst>
  <p:notesMasterIdLst>
    <p:notesMasterId r:id="rId34"/>
  </p:notesMasterIdLst>
  <p:handoutMasterIdLst>
    <p:handoutMasterId r:id="rId35"/>
  </p:handoutMasterIdLst>
  <p:sldIdLst>
    <p:sldId id="256" r:id="rId3"/>
    <p:sldId id="591" r:id="rId4"/>
    <p:sldId id="468" r:id="rId5"/>
    <p:sldId id="6613186" r:id="rId6"/>
    <p:sldId id="4324" r:id="rId7"/>
    <p:sldId id="6613187" r:id="rId8"/>
    <p:sldId id="6613188" r:id="rId9"/>
    <p:sldId id="6613209" r:id="rId10"/>
    <p:sldId id="6613206" r:id="rId11"/>
    <p:sldId id="6613215" r:id="rId12"/>
    <p:sldId id="6613200" r:id="rId13"/>
    <p:sldId id="6613189" r:id="rId14"/>
    <p:sldId id="6613190" r:id="rId15"/>
    <p:sldId id="6613197" r:id="rId16"/>
    <p:sldId id="6613198" r:id="rId17"/>
    <p:sldId id="6613210" r:id="rId18"/>
    <p:sldId id="6613199" r:id="rId19"/>
    <p:sldId id="6613193" r:id="rId20"/>
    <p:sldId id="6613194" r:id="rId21"/>
    <p:sldId id="6613212" r:id="rId22"/>
    <p:sldId id="6613195" r:id="rId23"/>
    <p:sldId id="6613196" r:id="rId24"/>
    <p:sldId id="6613211" r:id="rId25"/>
    <p:sldId id="6613201" r:id="rId26"/>
    <p:sldId id="6613214" r:id="rId27"/>
    <p:sldId id="6613203" r:id="rId28"/>
    <p:sldId id="6613204" r:id="rId29"/>
    <p:sldId id="6613205" r:id="rId30"/>
    <p:sldId id="6613207" r:id="rId31"/>
    <p:sldId id="6613208" r:id="rId32"/>
    <p:sldId id="260" r:id="rId33"/>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0184A0EE-140B-B142-AD55-B80892285BCF}">
          <p14:sldIdLst>
            <p14:sldId id="256"/>
            <p14:sldId id="591"/>
            <p14:sldId id="468"/>
            <p14:sldId id="6613186"/>
            <p14:sldId id="4324"/>
            <p14:sldId id="6613187"/>
            <p14:sldId id="6613188"/>
            <p14:sldId id="6613209"/>
            <p14:sldId id="6613206"/>
            <p14:sldId id="6613215"/>
            <p14:sldId id="6613200"/>
            <p14:sldId id="6613189"/>
            <p14:sldId id="6613190"/>
            <p14:sldId id="6613197"/>
            <p14:sldId id="6613198"/>
            <p14:sldId id="6613210"/>
            <p14:sldId id="6613199"/>
            <p14:sldId id="6613193"/>
            <p14:sldId id="6613194"/>
            <p14:sldId id="6613212"/>
            <p14:sldId id="6613195"/>
            <p14:sldId id="6613196"/>
            <p14:sldId id="6613211"/>
            <p14:sldId id="6613201"/>
            <p14:sldId id="6613214"/>
            <p14:sldId id="6613203"/>
            <p14:sldId id="6613204"/>
            <p14:sldId id="6613205"/>
            <p14:sldId id="6613207"/>
            <p14:sldId id="6613208"/>
            <p14:sldId id="260"/>
          </p14:sldIdLst>
        </p14:section>
      </p14:sectionLst>
    </p:ext>
    <p:ext uri="{EFAFB233-063F-42B5-8137-9DF3F51BA10A}">
      <p15:sldGuideLst xmlns:p15="http://schemas.microsoft.com/office/powerpoint/2012/main">
        <p15:guide id="1" pos="416" userDrawn="1">
          <p15:clr>
            <a:srgbClr val="A4A3A4"/>
          </p15:clr>
        </p15:guide>
        <p15:guide id="2" pos="7256" userDrawn="1">
          <p15:clr>
            <a:srgbClr val="A4A3A4"/>
          </p15:clr>
        </p15:guide>
        <p15:guide id="3" orient="horz" pos="648" userDrawn="1">
          <p15:clr>
            <a:srgbClr val="A4A3A4"/>
          </p15:clr>
        </p15:guide>
        <p15:guide id="4" orient="horz" pos="686" userDrawn="1">
          <p15:clr>
            <a:srgbClr val="A4A3A4"/>
          </p15:clr>
        </p15:guide>
        <p15:guide id="5" orient="horz" pos="3929" userDrawn="1">
          <p15:clr>
            <a:srgbClr val="A4A3A4"/>
          </p15:clr>
        </p15:guide>
        <p15:guide id="6" orient="horz" pos="386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171C91"/>
    <a:srgbClr val="9BBB59"/>
    <a:srgbClr val="C29E1C"/>
    <a:srgbClr val="CDDC27"/>
    <a:srgbClr val="62B5E5"/>
    <a:srgbClr val="29A3E0"/>
    <a:srgbClr val="C6D900"/>
    <a:srgbClr val="C4D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C7ED2F-3F6A-4407-98E7-C8C6DDDA0A83}" v="51" dt="2025-09-23T11:13:03.934"/>
  </p1510:revLst>
</p1510:revInfo>
</file>

<file path=ppt/tableStyles.xml><?xml version="1.0" encoding="utf-8"?>
<a:tblStyleLst xmlns:a="http://schemas.openxmlformats.org/drawingml/2006/main" def="{5C22544A-7EE6-4342-B048-85BDC9FD1C3A}">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95" autoAdjust="0"/>
    <p:restoredTop sz="88714" autoAdjust="0"/>
  </p:normalViewPr>
  <p:slideViewPr>
    <p:cSldViewPr snapToGrid="0" showGuides="1">
      <p:cViewPr>
        <p:scale>
          <a:sx n="33" d="100"/>
          <a:sy n="33" d="100"/>
        </p:scale>
        <p:origin x="1782" y="1017"/>
      </p:cViewPr>
      <p:guideLst>
        <p:guide pos="416"/>
        <p:guide pos="7256"/>
        <p:guide orient="horz" pos="648"/>
        <p:guide orient="horz" pos="686"/>
        <p:guide orient="horz" pos="3929"/>
        <p:guide orient="horz" pos="3861"/>
      </p:guideLst>
    </p:cSldViewPr>
  </p:slideViewPr>
  <p:outlineViewPr>
    <p:cViewPr>
      <p:scale>
        <a:sx n="25" d="100"/>
        <a:sy n="25" d="100"/>
      </p:scale>
      <p:origin x="0" y="0"/>
    </p:cViewPr>
  </p:outlineViewPr>
  <p:notesTextViewPr>
    <p:cViewPr>
      <p:scale>
        <a:sx n="3" d="2"/>
        <a:sy n="3" d="2"/>
      </p:scale>
      <p:origin x="0" y="0"/>
    </p:cViewPr>
  </p:notesTextViewPr>
  <p:sorterViewPr>
    <p:cViewPr>
      <p:scale>
        <a:sx n="1" d="1"/>
        <a:sy n="1" d="1"/>
      </p:scale>
      <p:origin x="0" y="0"/>
    </p:cViewPr>
  </p:sorterViewPr>
  <p:notesViewPr>
    <p:cSldViewPr snapToGrid="0">
      <p:cViewPr varScale="1">
        <p:scale>
          <a:sx n="122" d="100"/>
          <a:sy n="122" d="100"/>
        </p:scale>
        <p:origin x="4180" y="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ng zhu" userId="9c2872c78aad6331" providerId="LiveId" clId="{91D020FA-7A9F-4A64-8BF1-EE9CEEF1441F}"/>
    <pc:docChg chg="undo redo custSel addSld delSld modSld modMainMaster modSection">
      <pc:chgData name="teng zhu" userId="9c2872c78aad6331" providerId="LiveId" clId="{91D020FA-7A9F-4A64-8BF1-EE9CEEF1441F}" dt="2025-07-30T03:36:08.008" v="2901" actId="20577"/>
      <pc:docMkLst>
        <pc:docMk/>
      </pc:docMkLst>
      <pc:sldChg chg="modSp mod">
        <pc:chgData name="teng zhu" userId="9c2872c78aad6331" providerId="LiveId" clId="{91D020FA-7A9F-4A64-8BF1-EE9CEEF1441F}" dt="2025-07-30T02:08:24.406" v="155" actId="404"/>
        <pc:sldMkLst>
          <pc:docMk/>
          <pc:sldMk cId="3234597005" sldId="256"/>
        </pc:sldMkLst>
      </pc:sldChg>
      <pc:sldChg chg="del">
        <pc:chgData name="teng zhu" userId="9c2872c78aad6331" providerId="LiveId" clId="{91D020FA-7A9F-4A64-8BF1-EE9CEEF1441F}" dt="2025-07-24T09:25:23.387" v="4" actId="47"/>
        <pc:sldMkLst>
          <pc:docMk/>
          <pc:sldMk cId="3361711315" sldId="257"/>
        </pc:sldMkLst>
      </pc:sldChg>
      <pc:sldChg chg="modSp mod">
        <pc:chgData name="teng zhu" userId="9c2872c78aad6331" providerId="LiveId" clId="{91D020FA-7A9F-4A64-8BF1-EE9CEEF1441F}" dt="2025-07-30T02:11:35.648" v="811" actId="20577"/>
        <pc:sldMkLst>
          <pc:docMk/>
          <pc:sldMk cId="270813920" sldId="258"/>
        </pc:sldMkLst>
      </pc:sldChg>
      <pc:sldChg chg="modSp mod">
        <pc:chgData name="teng zhu" userId="9c2872c78aad6331" providerId="LiveId" clId="{91D020FA-7A9F-4A64-8BF1-EE9CEEF1441F}" dt="2025-07-30T02:11:26.062" v="788" actId="20577"/>
        <pc:sldMkLst>
          <pc:docMk/>
          <pc:sldMk cId="911212065" sldId="262"/>
        </pc:sldMkLst>
      </pc:sldChg>
      <pc:sldChg chg="modSp mod">
        <pc:chgData name="teng zhu" userId="9c2872c78aad6331" providerId="LiveId" clId="{91D020FA-7A9F-4A64-8BF1-EE9CEEF1441F}" dt="2025-07-30T02:56:35.170" v="1639" actId="20577"/>
        <pc:sldMkLst>
          <pc:docMk/>
          <pc:sldMk cId="909662658" sldId="297"/>
        </pc:sldMkLst>
      </pc:sldChg>
      <pc:sldChg chg="modSp mod">
        <pc:chgData name="teng zhu" userId="9c2872c78aad6331" providerId="LiveId" clId="{91D020FA-7A9F-4A64-8BF1-EE9CEEF1441F}" dt="2025-07-30T02:54:44.537" v="1626" actId="27636"/>
        <pc:sldMkLst>
          <pc:docMk/>
          <pc:sldMk cId="0" sldId="371"/>
        </pc:sldMkLst>
      </pc:sldChg>
      <pc:sldChg chg="modSp mod">
        <pc:chgData name="teng zhu" userId="9c2872c78aad6331" providerId="LiveId" clId="{91D020FA-7A9F-4A64-8BF1-EE9CEEF1441F}" dt="2025-07-24T09:25:39.084" v="10" actId="1076"/>
        <pc:sldMkLst>
          <pc:docMk/>
          <pc:sldMk cId="3355659813" sldId="4324"/>
        </pc:sldMkLst>
      </pc:sldChg>
      <pc:sldChg chg="modSp mod">
        <pc:chgData name="teng zhu" userId="9c2872c78aad6331" providerId="LiveId" clId="{91D020FA-7A9F-4A64-8BF1-EE9CEEF1441F}" dt="2025-07-30T03:33:57.004" v="2900" actId="20577"/>
        <pc:sldMkLst>
          <pc:docMk/>
          <pc:sldMk cId="2889426280" sldId="4384"/>
        </pc:sldMkLst>
      </pc:sldChg>
      <pc:sldChg chg="del">
        <pc:chgData name="teng zhu" userId="9c2872c78aad6331" providerId="LiveId" clId="{91D020FA-7A9F-4A64-8BF1-EE9CEEF1441F}" dt="2025-07-30T02:25:24.316" v="1385" actId="47"/>
        <pc:sldMkLst>
          <pc:docMk/>
          <pc:sldMk cId="448576843" sldId="5797"/>
        </pc:sldMkLst>
      </pc:sldChg>
      <pc:sldChg chg="add del">
        <pc:chgData name="teng zhu" userId="9c2872c78aad6331" providerId="LiveId" clId="{91D020FA-7A9F-4A64-8BF1-EE9CEEF1441F}" dt="2025-07-30T02:25:19.229" v="1384" actId="47"/>
        <pc:sldMkLst>
          <pc:docMk/>
          <pc:sldMk cId="2450616150" sldId="5798"/>
        </pc:sldMkLst>
      </pc:sldChg>
      <pc:sldChg chg="modSp mod">
        <pc:chgData name="teng zhu" userId="9c2872c78aad6331" providerId="LiveId" clId="{91D020FA-7A9F-4A64-8BF1-EE9CEEF1441F}" dt="2025-07-30T03:33:38.632" v="2844" actId="20577"/>
        <pc:sldMkLst>
          <pc:docMk/>
          <pc:sldMk cId="2009889285" sldId="6612786"/>
        </pc:sldMkLst>
      </pc:sldChg>
      <pc:sldChg chg="modSp mod">
        <pc:chgData name="teng zhu" userId="9c2872c78aad6331" providerId="LiveId" clId="{91D020FA-7A9F-4A64-8BF1-EE9CEEF1441F}" dt="2025-07-30T02:54:49.026" v="1628" actId="20577"/>
        <pc:sldMkLst>
          <pc:docMk/>
          <pc:sldMk cId="2454998632" sldId="6613065"/>
        </pc:sldMkLst>
      </pc:sldChg>
      <pc:sldChg chg="modSp mod">
        <pc:chgData name="teng zhu" userId="9c2872c78aad6331" providerId="LiveId" clId="{91D020FA-7A9F-4A64-8BF1-EE9CEEF1441F}" dt="2025-07-30T02:54:53.105" v="1630" actId="20577"/>
        <pc:sldMkLst>
          <pc:docMk/>
          <pc:sldMk cId="2468866272" sldId="6613066"/>
        </pc:sldMkLst>
      </pc:sldChg>
      <pc:sldChg chg="addSp delSp modSp mod">
        <pc:chgData name="teng zhu" userId="9c2872c78aad6331" providerId="LiveId" clId="{91D020FA-7A9F-4A64-8BF1-EE9CEEF1441F}" dt="2025-07-30T03:03:31.929" v="1719" actId="20577"/>
        <pc:sldMkLst>
          <pc:docMk/>
          <pc:sldMk cId="1168890404" sldId="6613083"/>
        </pc:sldMkLst>
      </pc:sldChg>
      <pc:sldChg chg="modSp mod">
        <pc:chgData name="teng zhu" userId="9c2872c78aad6331" providerId="LiveId" clId="{91D020FA-7A9F-4A64-8BF1-EE9CEEF1441F}" dt="2025-07-30T02:26:27.973" v="1435" actId="108"/>
        <pc:sldMkLst>
          <pc:docMk/>
          <pc:sldMk cId="3574251991" sldId="6613084"/>
        </pc:sldMkLst>
      </pc:sldChg>
      <pc:sldChg chg="modSp mod">
        <pc:chgData name="teng zhu" userId="9c2872c78aad6331" providerId="LiveId" clId="{91D020FA-7A9F-4A64-8BF1-EE9CEEF1441F}" dt="2025-07-30T02:18:30.621" v="1360" actId="20577"/>
        <pc:sldMkLst>
          <pc:docMk/>
          <pc:sldMk cId="3381513834" sldId="6613096"/>
        </pc:sldMkLst>
      </pc:sldChg>
      <pc:sldChg chg="addSp modSp mod">
        <pc:chgData name="teng zhu" userId="9c2872c78aad6331" providerId="LiveId" clId="{91D020FA-7A9F-4A64-8BF1-EE9CEEF1441F}" dt="2025-07-30T02:18:07.766" v="1314" actId="20577"/>
        <pc:sldMkLst>
          <pc:docMk/>
          <pc:sldMk cId="2541486007" sldId="6613097"/>
        </pc:sldMkLst>
      </pc:sldChg>
      <pc:sldChg chg="modSp mod">
        <pc:chgData name="teng zhu" userId="9c2872c78aad6331" providerId="LiveId" clId="{91D020FA-7A9F-4A64-8BF1-EE9CEEF1441F}" dt="2025-07-30T01:59:47.666" v="113" actId="207"/>
        <pc:sldMkLst>
          <pc:docMk/>
          <pc:sldMk cId="4114495075" sldId="6613101"/>
        </pc:sldMkLst>
      </pc:sldChg>
      <pc:sldChg chg="addSp modSp mod">
        <pc:chgData name="teng zhu" userId="9c2872c78aad6331" providerId="LiveId" clId="{91D020FA-7A9F-4A64-8BF1-EE9CEEF1441F}" dt="2025-07-30T03:26:42.862" v="2440" actId="20577"/>
        <pc:sldMkLst>
          <pc:docMk/>
          <pc:sldMk cId="2204002481" sldId="6613112"/>
        </pc:sldMkLst>
      </pc:sldChg>
      <pc:sldChg chg="modSp mod">
        <pc:chgData name="teng zhu" userId="9c2872c78aad6331" providerId="LiveId" clId="{91D020FA-7A9F-4A64-8BF1-EE9CEEF1441F}" dt="2025-07-30T03:27:06.814" v="2528" actId="20577"/>
        <pc:sldMkLst>
          <pc:docMk/>
          <pc:sldMk cId="3040276230" sldId="6613113"/>
        </pc:sldMkLst>
      </pc:sldChg>
      <pc:sldChg chg="modSp mod">
        <pc:chgData name="teng zhu" userId="9c2872c78aad6331" providerId="LiveId" clId="{91D020FA-7A9F-4A64-8BF1-EE9CEEF1441F}" dt="2025-07-30T03:27:28.607" v="2599" actId="20577"/>
        <pc:sldMkLst>
          <pc:docMk/>
          <pc:sldMk cId="3145063039" sldId="6613114"/>
        </pc:sldMkLst>
      </pc:sldChg>
      <pc:sldChg chg="modSp mod">
        <pc:chgData name="teng zhu" userId="9c2872c78aad6331" providerId="LiveId" clId="{91D020FA-7A9F-4A64-8BF1-EE9CEEF1441F}" dt="2025-07-30T02:19:32.617" v="1378" actId="20577"/>
        <pc:sldMkLst>
          <pc:docMk/>
          <pc:sldMk cId="338443145" sldId="6613123"/>
        </pc:sldMkLst>
      </pc:sldChg>
      <pc:sldChg chg="addSp delSp modSp mod">
        <pc:chgData name="teng zhu" userId="9c2872c78aad6331" providerId="LiveId" clId="{91D020FA-7A9F-4A64-8BF1-EE9CEEF1441F}" dt="2025-07-30T02:12:22.456" v="844" actId="1076"/>
        <pc:sldMkLst>
          <pc:docMk/>
          <pc:sldMk cId="1175970770" sldId="6613124"/>
        </pc:sldMkLst>
      </pc:sldChg>
      <pc:sldChg chg="addSp delSp modSp add mod">
        <pc:chgData name="teng zhu" userId="9c2872c78aad6331" providerId="LiveId" clId="{91D020FA-7A9F-4A64-8BF1-EE9CEEF1441F}" dt="2025-07-30T03:36:08.008" v="2901" actId="20577"/>
        <pc:sldMkLst>
          <pc:docMk/>
          <pc:sldMk cId="693566683" sldId="6613125"/>
        </pc:sldMkLst>
      </pc:sldChg>
      <pc:sldChg chg="add del">
        <pc:chgData name="teng zhu" userId="9c2872c78aad6331" providerId="LiveId" clId="{91D020FA-7A9F-4A64-8BF1-EE9CEEF1441F}" dt="2025-07-30T02:08:30.471" v="157"/>
        <pc:sldMkLst>
          <pc:docMk/>
          <pc:sldMk cId="1860909808" sldId="6613125"/>
        </pc:sldMkLst>
      </pc:sldChg>
      <pc:sldChg chg="modSp add mod">
        <pc:chgData name="teng zhu" userId="9c2872c78aad6331" providerId="LiveId" clId="{91D020FA-7A9F-4A64-8BF1-EE9CEEF1441F}" dt="2025-07-30T02:30:23.626" v="1459" actId="20577"/>
        <pc:sldMkLst>
          <pc:docMk/>
          <pc:sldMk cId="1153834997" sldId="6613185"/>
        </pc:sldMkLst>
      </pc:sldChg>
      <pc:sldMasterChg chg="modSldLayout">
        <pc:chgData name="teng zhu" userId="9c2872c78aad6331" providerId="LiveId" clId="{91D020FA-7A9F-4A64-8BF1-EE9CEEF1441F}" dt="2025-07-30T01:58:43.965" v="81" actId="478"/>
        <pc:sldMasterMkLst>
          <pc:docMk/>
          <pc:sldMasterMk cId="2937084394" sldId="2147483683"/>
        </pc:sldMasterMkLst>
        <pc:sldLayoutChg chg="delSp modSp mod">
          <pc:chgData name="teng zhu" userId="9c2872c78aad6331" providerId="LiveId" clId="{91D020FA-7A9F-4A64-8BF1-EE9CEEF1441F}" dt="2025-07-30T01:58:43.965" v="81" actId="478"/>
          <pc:sldLayoutMkLst>
            <pc:docMk/>
            <pc:sldMasterMk cId="2937084394" sldId="2147483683"/>
            <pc:sldLayoutMk cId="827345722" sldId="2147483684"/>
          </pc:sldLayoutMkLst>
        </pc:sldLayoutChg>
      </pc:sldMasterChg>
    </pc:docChg>
  </pc:docChgLst>
  <pc:docChgLst>
    <pc:chgData name="teng zhu" userId="9c2872c78aad6331" providerId="LiveId" clId="{030D1346-B177-4880-A2EF-D989B6B0DFF2}"/>
    <pc:docChg chg="undo custSel addSld delSld modSld delMainMaster delSection modSection">
      <pc:chgData name="teng zhu" userId="9c2872c78aad6331" providerId="LiveId" clId="{030D1346-B177-4880-A2EF-D989B6B0DFF2}" dt="2025-08-14T16:41:31.109" v="2254" actId="478"/>
      <pc:docMkLst>
        <pc:docMk/>
      </pc:docMkLst>
      <pc:sldChg chg="modSp mod">
        <pc:chgData name="teng zhu" userId="9c2872c78aad6331" providerId="LiveId" clId="{030D1346-B177-4880-A2EF-D989B6B0DFF2}" dt="2025-08-14T16:32:13.084" v="2179" actId="20577"/>
        <pc:sldMkLst>
          <pc:docMk/>
          <pc:sldMk cId="3234597005" sldId="256"/>
        </pc:sldMkLst>
      </pc:sldChg>
      <pc:sldChg chg="del">
        <pc:chgData name="teng zhu" userId="9c2872c78aad6331" providerId="LiveId" clId="{030D1346-B177-4880-A2EF-D989B6B0DFF2}" dt="2025-08-14T16:26:05.590" v="2084" actId="47"/>
        <pc:sldMkLst>
          <pc:docMk/>
          <pc:sldMk cId="270813920" sldId="258"/>
        </pc:sldMkLst>
      </pc:sldChg>
      <pc:sldChg chg="del">
        <pc:chgData name="teng zhu" userId="9c2872c78aad6331" providerId="LiveId" clId="{030D1346-B177-4880-A2EF-D989B6B0DFF2}" dt="2025-08-14T16:23:39.507" v="2061" actId="47"/>
        <pc:sldMkLst>
          <pc:docMk/>
          <pc:sldMk cId="911212065" sldId="262"/>
        </pc:sldMkLst>
      </pc:sldChg>
      <pc:sldChg chg="del">
        <pc:chgData name="teng zhu" userId="9c2872c78aad6331" providerId="LiveId" clId="{030D1346-B177-4880-A2EF-D989B6B0DFF2}" dt="2025-08-14T16:23:39.507" v="2061" actId="47"/>
        <pc:sldMkLst>
          <pc:docMk/>
          <pc:sldMk cId="997026115" sldId="263"/>
        </pc:sldMkLst>
      </pc:sldChg>
      <pc:sldChg chg="del">
        <pc:chgData name="teng zhu" userId="9c2872c78aad6331" providerId="LiveId" clId="{030D1346-B177-4880-A2EF-D989B6B0DFF2}" dt="2025-08-14T16:23:39.507" v="2061" actId="47"/>
        <pc:sldMkLst>
          <pc:docMk/>
          <pc:sldMk cId="909662658" sldId="297"/>
        </pc:sldMkLst>
      </pc:sldChg>
      <pc:sldChg chg="del">
        <pc:chgData name="teng zhu" userId="9c2872c78aad6331" providerId="LiveId" clId="{030D1346-B177-4880-A2EF-D989B6B0DFF2}" dt="2025-08-14T16:23:39.507" v="2061" actId="47"/>
        <pc:sldMkLst>
          <pc:docMk/>
          <pc:sldMk cId="2027422600" sldId="337"/>
        </pc:sldMkLst>
      </pc:sldChg>
      <pc:sldChg chg="del">
        <pc:chgData name="teng zhu" userId="9c2872c78aad6331" providerId="LiveId" clId="{030D1346-B177-4880-A2EF-D989B6B0DFF2}" dt="2025-08-14T16:23:39.507" v="2061" actId="47"/>
        <pc:sldMkLst>
          <pc:docMk/>
          <pc:sldMk cId="0" sldId="371"/>
        </pc:sldMkLst>
      </pc:sldChg>
      <pc:sldChg chg="del">
        <pc:chgData name="teng zhu" userId="9c2872c78aad6331" providerId="LiveId" clId="{030D1346-B177-4880-A2EF-D989B6B0DFF2}" dt="2025-08-14T16:23:39.507" v="2061" actId="47"/>
        <pc:sldMkLst>
          <pc:docMk/>
          <pc:sldMk cId="556486925" sldId="417"/>
        </pc:sldMkLst>
      </pc:sldChg>
      <pc:sldChg chg="del">
        <pc:chgData name="teng zhu" userId="9c2872c78aad6331" providerId="LiveId" clId="{030D1346-B177-4880-A2EF-D989B6B0DFF2}" dt="2025-08-14T16:23:39.507" v="2061" actId="47"/>
        <pc:sldMkLst>
          <pc:docMk/>
          <pc:sldMk cId="0" sldId="520"/>
        </pc:sldMkLst>
      </pc:sldChg>
      <pc:sldChg chg="del">
        <pc:chgData name="teng zhu" userId="9c2872c78aad6331" providerId="LiveId" clId="{030D1346-B177-4880-A2EF-D989B6B0DFF2}" dt="2025-08-14T16:23:39.507" v="2061" actId="47"/>
        <pc:sldMkLst>
          <pc:docMk/>
          <pc:sldMk cId="0" sldId="523"/>
        </pc:sldMkLst>
      </pc:sldChg>
      <pc:sldChg chg="del">
        <pc:chgData name="teng zhu" userId="9c2872c78aad6331" providerId="LiveId" clId="{030D1346-B177-4880-A2EF-D989B6B0DFF2}" dt="2025-08-14T16:23:39.507" v="2061" actId="47"/>
        <pc:sldMkLst>
          <pc:docMk/>
          <pc:sldMk cId="0" sldId="524"/>
        </pc:sldMkLst>
      </pc:sldChg>
      <pc:sldChg chg="del">
        <pc:chgData name="teng zhu" userId="9c2872c78aad6331" providerId="LiveId" clId="{030D1346-B177-4880-A2EF-D989B6B0DFF2}" dt="2025-08-14T16:23:39.507" v="2061" actId="47"/>
        <pc:sldMkLst>
          <pc:docMk/>
          <pc:sldMk cId="0" sldId="525"/>
        </pc:sldMkLst>
      </pc:sldChg>
      <pc:sldChg chg="del">
        <pc:chgData name="teng zhu" userId="9c2872c78aad6331" providerId="LiveId" clId="{030D1346-B177-4880-A2EF-D989B6B0DFF2}" dt="2025-08-14T16:23:39.507" v="2061" actId="47"/>
        <pc:sldMkLst>
          <pc:docMk/>
          <pc:sldMk cId="0" sldId="564"/>
        </pc:sldMkLst>
      </pc:sldChg>
      <pc:sldChg chg="del">
        <pc:chgData name="teng zhu" userId="9c2872c78aad6331" providerId="LiveId" clId="{030D1346-B177-4880-A2EF-D989B6B0DFF2}" dt="2025-08-14T16:23:39.507" v="2061" actId="47"/>
        <pc:sldMkLst>
          <pc:docMk/>
          <pc:sldMk cId="0" sldId="565"/>
        </pc:sldMkLst>
      </pc:sldChg>
      <pc:sldChg chg="del">
        <pc:chgData name="teng zhu" userId="9c2872c78aad6331" providerId="LiveId" clId="{030D1346-B177-4880-A2EF-D989B6B0DFF2}" dt="2025-08-14T16:23:39.507" v="2061" actId="47"/>
        <pc:sldMkLst>
          <pc:docMk/>
          <pc:sldMk cId="0" sldId="672"/>
        </pc:sldMkLst>
      </pc:sldChg>
      <pc:sldChg chg="del">
        <pc:chgData name="teng zhu" userId="9c2872c78aad6331" providerId="LiveId" clId="{030D1346-B177-4880-A2EF-D989B6B0DFF2}" dt="2025-08-14T16:23:39.507" v="2061" actId="47"/>
        <pc:sldMkLst>
          <pc:docMk/>
          <pc:sldMk cId="0" sldId="674"/>
        </pc:sldMkLst>
      </pc:sldChg>
      <pc:sldChg chg="del">
        <pc:chgData name="teng zhu" userId="9c2872c78aad6331" providerId="LiveId" clId="{030D1346-B177-4880-A2EF-D989B6B0DFF2}" dt="2025-08-14T16:23:39.507" v="2061" actId="47"/>
        <pc:sldMkLst>
          <pc:docMk/>
          <pc:sldMk cId="0" sldId="683"/>
        </pc:sldMkLst>
      </pc:sldChg>
      <pc:sldChg chg="del">
        <pc:chgData name="teng zhu" userId="9c2872c78aad6331" providerId="LiveId" clId="{030D1346-B177-4880-A2EF-D989B6B0DFF2}" dt="2025-08-14T16:23:39.507" v="2061" actId="47"/>
        <pc:sldMkLst>
          <pc:docMk/>
          <pc:sldMk cId="0" sldId="684"/>
        </pc:sldMkLst>
      </pc:sldChg>
      <pc:sldChg chg="del">
        <pc:chgData name="teng zhu" userId="9c2872c78aad6331" providerId="LiveId" clId="{030D1346-B177-4880-A2EF-D989B6B0DFF2}" dt="2025-08-14T16:23:39.507" v="2061" actId="47"/>
        <pc:sldMkLst>
          <pc:docMk/>
          <pc:sldMk cId="0" sldId="685"/>
        </pc:sldMkLst>
      </pc:sldChg>
      <pc:sldChg chg="del">
        <pc:chgData name="teng zhu" userId="9c2872c78aad6331" providerId="LiveId" clId="{030D1346-B177-4880-A2EF-D989B6B0DFF2}" dt="2025-08-14T16:23:39.507" v="2061" actId="47"/>
        <pc:sldMkLst>
          <pc:docMk/>
          <pc:sldMk cId="0" sldId="687"/>
        </pc:sldMkLst>
      </pc:sldChg>
      <pc:sldChg chg="del">
        <pc:chgData name="teng zhu" userId="9c2872c78aad6331" providerId="LiveId" clId="{030D1346-B177-4880-A2EF-D989B6B0DFF2}" dt="2025-08-14T16:23:39.507" v="2061" actId="47"/>
        <pc:sldMkLst>
          <pc:docMk/>
          <pc:sldMk cId="0" sldId="688"/>
        </pc:sldMkLst>
      </pc:sldChg>
      <pc:sldChg chg="del">
        <pc:chgData name="teng zhu" userId="9c2872c78aad6331" providerId="LiveId" clId="{030D1346-B177-4880-A2EF-D989B6B0DFF2}" dt="2025-08-14T16:23:39.507" v="2061" actId="47"/>
        <pc:sldMkLst>
          <pc:docMk/>
          <pc:sldMk cId="0" sldId="689"/>
        </pc:sldMkLst>
      </pc:sldChg>
      <pc:sldChg chg="del">
        <pc:chgData name="teng zhu" userId="9c2872c78aad6331" providerId="LiveId" clId="{030D1346-B177-4880-A2EF-D989B6B0DFF2}" dt="2025-08-14T16:23:39.507" v="2061" actId="47"/>
        <pc:sldMkLst>
          <pc:docMk/>
          <pc:sldMk cId="0" sldId="691"/>
        </pc:sldMkLst>
      </pc:sldChg>
      <pc:sldChg chg="del">
        <pc:chgData name="teng zhu" userId="9c2872c78aad6331" providerId="LiveId" clId="{030D1346-B177-4880-A2EF-D989B6B0DFF2}" dt="2025-08-14T16:23:39.507" v="2061" actId="47"/>
        <pc:sldMkLst>
          <pc:docMk/>
          <pc:sldMk cId="0" sldId="693"/>
        </pc:sldMkLst>
      </pc:sldChg>
      <pc:sldChg chg="del">
        <pc:chgData name="teng zhu" userId="9c2872c78aad6331" providerId="LiveId" clId="{030D1346-B177-4880-A2EF-D989B6B0DFF2}" dt="2025-08-14T16:23:39.507" v="2061" actId="47"/>
        <pc:sldMkLst>
          <pc:docMk/>
          <pc:sldMk cId="0" sldId="694"/>
        </pc:sldMkLst>
      </pc:sldChg>
      <pc:sldChg chg="del">
        <pc:chgData name="teng zhu" userId="9c2872c78aad6331" providerId="LiveId" clId="{030D1346-B177-4880-A2EF-D989B6B0DFF2}" dt="2025-08-14T16:23:39.507" v="2061" actId="47"/>
        <pc:sldMkLst>
          <pc:docMk/>
          <pc:sldMk cId="0" sldId="695"/>
        </pc:sldMkLst>
      </pc:sldChg>
      <pc:sldChg chg="del">
        <pc:chgData name="teng zhu" userId="9c2872c78aad6331" providerId="LiveId" clId="{030D1346-B177-4880-A2EF-D989B6B0DFF2}" dt="2025-08-14T16:23:39.507" v="2061" actId="47"/>
        <pc:sldMkLst>
          <pc:docMk/>
          <pc:sldMk cId="0" sldId="697"/>
        </pc:sldMkLst>
      </pc:sldChg>
      <pc:sldChg chg="del">
        <pc:chgData name="teng zhu" userId="9c2872c78aad6331" providerId="LiveId" clId="{030D1346-B177-4880-A2EF-D989B6B0DFF2}" dt="2025-08-14T16:23:39.507" v="2061" actId="47"/>
        <pc:sldMkLst>
          <pc:docMk/>
          <pc:sldMk cId="0" sldId="698"/>
        </pc:sldMkLst>
      </pc:sldChg>
      <pc:sldChg chg="del">
        <pc:chgData name="teng zhu" userId="9c2872c78aad6331" providerId="LiveId" clId="{030D1346-B177-4880-A2EF-D989B6B0DFF2}" dt="2025-08-14T16:23:39.507" v="2061" actId="47"/>
        <pc:sldMkLst>
          <pc:docMk/>
          <pc:sldMk cId="0" sldId="699"/>
        </pc:sldMkLst>
      </pc:sldChg>
      <pc:sldChg chg="del">
        <pc:chgData name="teng zhu" userId="9c2872c78aad6331" providerId="LiveId" clId="{030D1346-B177-4880-A2EF-D989B6B0DFF2}" dt="2025-08-14T16:23:39.507" v="2061" actId="47"/>
        <pc:sldMkLst>
          <pc:docMk/>
          <pc:sldMk cId="0" sldId="700"/>
        </pc:sldMkLst>
      </pc:sldChg>
      <pc:sldChg chg="del">
        <pc:chgData name="teng zhu" userId="9c2872c78aad6331" providerId="LiveId" clId="{030D1346-B177-4880-A2EF-D989B6B0DFF2}" dt="2025-08-14T16:23:39.507" v="2061" actId="47"/>
        <pc:sldMkLst>
          <pc:docMk/>
          <pc:sldMk cId="0" sldId="701"/>
        </pc:sldMkLst>
      </pc:sldChg>
      <pc:sldChg chg="del">
        <pc:chgData name="teng zhu" userId="9c2872c78aad6331" providerId="LiveId" clId="{030D1346-B177-4880-A2EF-D989B6B0DFF2}" dt="2025-08-14T16:23:39.507" v="2061" actId="47"/>
        <pc:sldMkLst>
          <pc:docMk/>
          <pc:sldMk cId="0" sldId="702"/>
        </pc:sldMkLst>
      </pc:sldChg>
      <pc:sldChg chg="del">
        <pc:chgData name="teng zhu" userId="9c2872c78aad6331" providerId="LiveId" clId="{030D1346-B177-4880-A2EF-D989B6B0DFF2}" dt="2025-08-14T16:23:39.507" v="2061" actId="47"/>
        <pc:sldMkLst>
          <pc:docMk/>
          <pc:sldMk cId="0" sldId="703"/>
        </pc:sldMkLst>
      </pc:sldChg>
      <pc:sldChg chg="del">
        <pc:chgData name="teng zhu" userId="9c2872c78aad6331" providerId="LiveId" clId="{030D1346-B177-4880-A2EF-D989B6B0DFF2}" dt="2025-08-14T16:23:39.507" v="2061" actId="47"/>
        <pc:sldMkLst>
          <pc:docMk/>
          <pc:sldMk cId="0" sldId="704"/>
        </pc:sldMkLst>
      </pc:sldChg>
      <pc:sldChg chg="del">
        <pc:chgData name="teng zhu" userId="9c2872c78aad6331" providerId="LiveId" clId="{030D1346-B177-4880-A2EF-D989B6B0DFF2}" dt="2025-08-14T16:23:39.507" v="2061" actId="47"/>
        <pc:sldMkLst>
          <pc:docMk/>
          <pc:sldMk cId="0" sldId="705"/>
        </pc:sldMkLst>
      </pc:sldChg>
      <pc:sldChg chg="del">
        <pc:chgData name="teng zhu" userId="9c2872c78aad6331" providerId="LiveId" clId="{030D1346-B177-4880-A2EF-D989B6B0DFF2}" dt="2025-08-14T16:23:39.507" v="2061" actId="47"/>
        <pc:sldMkLst>
          <pc:docMk/>
          <pc:sldMk cId="0" sldId="708"/>
        </pc:sldMkLst>
      </pc:sldChg>
      <pc:sldChg chg="del">
        <pc:chgData name="teng zhu" userId="9c2872c78aad6331" providerId="LiveId" clId="{030D1346-B177-4880-A2EF-D989B6B0DFF2}" dt="2025-08-14T16:23:39.507" v="2061" actId="47"/>
        <pc:sldMkLst>
          <pc:docMk/>
          <pc:sldMk cId="0" sldId="709"/>
        </pc:sldMkLst>
      </pc:sldChg>
      <pc:sldChg chg="del">
        <pc:chgData name="teng zhu" userId="9c2872c78aad6331" providerId="LiveId" clId="{030D1346-B177-4880-A2EF-D989B6B0DFF2}" dt="2025-08-14T16:23:39.507" v="2061" actId="47"/>
        <pc:sldMkLst>
          <pc:docMk/>
          <pc:sldMk cId="0" sldId="710"/>
        </pc:sldMkLst>
      </pc:sldChg>
      <pc:sldChg chg="del">
        <pc:chgData name="teng zhu" userId="9c2872c78aad6331" providerId="LiveId" clId="{030D1346-B177-4880-A2EF-D989B6B0DFF2}" dt="2025-08-14T16:23:39.507" v="2061" actId="47"/>
        <pc:sldMkLst>
          <pc:docMk/>
          <pc:sldMk cId="0" sldId="711"/>
        </pc:sldMkLst>
      </pc:sldChg>
      <pc:sldChg chg="del">
        <pc:chgData name="teng zhu" userId="9c2872c78aad6331" providerId="LiveId" clId="{030D1346-B177-4880-A2EF-D989B6B0DFF2}" dt="2025-08-14T16:23:39.507" v="2061" actId="47"/>
        <pc:sldMkLst>
          <pc:docMk/>
          <pc:sldMk cId="0" sldId="713"/>
        </pc:sldMkLst>
      </pc:sldChg>
      <pc:sldChg chg="del">
        <pc:chgData name="teng zhu" userId="9c2872c78aad6331" providerId="LiveId" clId="{030D1346-B177-4880-A2EF-D989B6B0DFF2}" dt="2025-08-14T16:23:39.507" v="2061" actId="47"/>
        <pc:sldMkLst>
          <pc:docMk/>
          <pc:sldMk cId="0" sldId="714"/>
        </pc:sldMkLst>
      </pc:sldChg>
      <pc:sldChg chg="del">
        <pc:chgData name="teng zhu" userId="9c2872c78aad6331" providerId="LiveId" clId="{030D1346-B177-4880-A2EF-D989B6B0DFF2}" dt="2025-08-14T16:23:39.507" v="2061" actId="47"/>
        <pc:sldMkLst>
          <pc:docMk/>
          <pc:sldMk cId="0" sldId="729"/>
        </pc:sldMkLst>
      </pc:sldChg>
      <pc:sldChg chg="del">
        <pc:chgData name="teng zhu" userId="9c2872c78aad6331" providerId="LiveId" clId="{030D1346-B177-4880-A2EF-D989B6B0DFF2}" dt="2025-08-14T16:23:39.507" v="2061" actId="47"/>
        <pc:sldMkLst>
          <pc:docMk/>
          <pc:sldMk cId="0" sldId="735"/>
        </pc:sldMkLst>
      </pc:sldChg>
      <pc:sldChg chg="del">
        <pc:chgData name="teng zhu" userId="9c2872c78aad6331" providerId="LiveId" clId="{030D1346-B177-4880-A2EF-D989B6B0DFF2}" dt="2025-08-14T16:23:39.507" v="2061" actId="47"/>
        <pc:sldMkLst>
          <pc:docMk/>
          <pc:sldMk cId="0" sldId="740"/>
        </pc:sldMkLst>
      </pc:sldChg>
      <pc:sldChg chg="del">
        <pc:chgData name="teng zhu" userId="9c2872c78aad6331" providerId="LiveId" clId="{030D1346-B177-4880-A2EF-D989B6B0DFF2}" dt="2025-08-14T16:23:39.507" v="2061" actId="47"/>
        <pc:sldMkLst>
          <pc:docMk/>
          <pc:sldMk cId="0" sldId="748"/>
        </pc:sldMkLst>
      </pc:sldChg>
      <pc:sldChg chg="del">
        <pc:chgData name="teng zhu" userId="9c2872c78aad6331" providerId="LiveId" clId="{030D1346-B177-4880-A2EF-D989B6B0DFF2}" dt="2025-08-14T16:23:39.507" v="2061" actId="47"/>
        <pc:sldMkLst>
          <pc:docMk/>
          <pc:sldMk cId="0" sldId="750"/>
        </pc:sldMkLst>
      </pc:sldChg>
      <pc:sldChg chg="del">
        <pc:chgData name="teng zhu" userId="9c2872c78aad6331" providerId="LiveId" clId="{030D1346-B177-4880-A2EF-D989B6B0DFF2}" dt="2025-08-14T16:23:39.507" v="2061" actId="47"/>
        <pc:sldMkLst>
          <pc:docMk/>
          <pc:sldMk cId="0" sldId="751"/>
        </pc:sldMkLst>
      </pc:sldChg>
      <pc:sldChg chg="del">
        <pc:chgData name="teng zhu" userId="9c2872c78aad6331" providerId="LiveId" clId="{030D1346-B177-4880-A2EF-D989B6B0DFF2}" dt="2025-08-14T16:23:39.507" v="2061" actId="47"/>
        <pc:sldMkLst>
          <pc:docMk/>
          <pc:sldMk cId="0" sldId="754"/>
        </pc:sldMkLst>
      </pc:sldChg>
      <pc:sldChg chg="del">
        <pc:chgData name="teng zhu" userId="9c2872c78aad6331" providerId="LiveId" clId="{030D1346-B177-4880-A2EF-D989B6B0DFF2}" dt="2025-08-14T16:23:39.507" v="2061" actId="47"/>
        <pc:sldMkLst>
          <pc:docMk/>
          <pc:sldMk cId="0" sldId="756"/>
        </pc:sldMkLst>
      </pc:sldChg>
      <pc:sldChg chg="del">
        <pc:chgData name="teng zhu" userId="9c2872c78aad6331" providerId="LiveId" clId="{030D1346-B177-4880-A2EF-D989B6B0DFF2}" dt="2025-08-14T16:23:39.507" v="2061" actId="47"/>
        <pc:sldMkLst>
          <pc:docMk/>
          <pc:sldMk cId="0" sldId="757"/>
        </pc:sldMkLst>
      </pc:sldChg>
      <pc:sldChg chg="del">
        <pc:chgData name="teng zhu" userId="9c2872c78aad6331" providerId="LiveId" clId="{030D1346-B177-4880-A2EF-D989B6B0DFF2}" dt="2025-08-14T16:23:39.507" v="2061" actId="47"/>
        <pc:sldMkLst>
          <pc:docMk/>
          <pc:sldMk cId="0" sldId="759"/>
        </pc:sldMkLst>
      </pc:sldChg>
      <pc:sldChg chg="del">
        <pc:chgData name="teng zhu" userId="9c2872c78aad6331" providerId="LiveId" clId="{030D1346-B177-4880-A2EF-D989B6B0DFF2}" dt="2025-08-14T16:23:39.507" v="2061" actId="47"/>
        <pc:sldMkLst>
          <pc:docMk/>
          <pc:sldMk cId="0" sldId="761"/>
        </pc:sldMkLst>
      </pc:sldChg>
      <pc:sldChg chg="del">
        <pc:chgData name="teng zhu" userId="9c2872c78aad6331" providerId="LiveId" clId="{030D1346-B177-4880-A2EF-D989B6B0DFF2}" dt="2025-08-14T16:23:39.507" v="2061" actId="47"/>
        <pc:sldMkLst>
          <pc:docMk/>
          <pc:sldMk cId="0" sldId="762"/>
        </pc:sldMkLst>
      </pc:sldChg>
      <pc:sldChg chg="del">
        <pc:chgData name="teng zhu" userId="9c2872c78aad6331" providerId="LiveId" clId="{030D1346-B177-4880-A2EF-D989B6B0DFF2}" dt="2025-08-14T16:23:39.507" v="2061" actId="47"/>
        <pc:sldMkLst>
          <pc:docMk/>
          <pc:sldMk cId="0" sldId="765"/>
        </pc:sldMkLst>
      </pc:sldChg>
      <pc:sldChg chg="del">
        <pc:chgData name="teng zhu" userId="9c2872c78aad6331" providerId="LiveId" clId="{030D1346-B177-4880-A2EF-D989B6B0DFF2}" dt="2025-08-14T16:23:39.507" v="2061" actId="47"/>
        <pc:sldMkLst>
          <pc:docMk/>
          <pc:sldMk cId="0" sldId="769"/>
        </pc:sldMkLst>
      </pc:sldChg>
      <pc:sldChg chg="del">
        <pc:chgData name="teng zhu" userId="9c2872c78aad6331" providerId="LiveId" clId="{030D1346-B177-4880-A2EF-D989B6B0DFF2}" dt="2025-08-14T16:23:39.507" v="2061" actId="47"/>
        <pc:sldMkLst>
          <pc:docMk/>
          <pc:sldMk cId="0" sldId="772"/>
        </pc:sldMkLst>
      </pc:sldChg>
      <pc:sldChg chg="del">
        <pc:chgData name="teng zhu" userId="9c2872c78aad6331" providerId="LiveId" clId="{030D1346-B177-4880-A2EF-D989B6B0DFF2}" dt="2025-08-14T16:23:39.507" v="2061" actId="47"/>
        <pc:sldMkLst>
          <pc:docMk/>
          <pc:sldMk cId="0" sldId="773"/>
        </pc:sldMkLst>
      </pc:sldChg>
      <pc:sldChg chg="del">
        <pc:chgData name="teng zhu" userId="9c2872c78aad6331" providerId="LiveId" clId="{030D1346-B177-4880-A2EF-D989B6B0DFF2}" dt="2025-08-14T16:23:39.507" v="2061" actId="47"/>
        <pc:sldMkLst>
          <pc:docMk/>
          <pc:sldMk cId="0" sldId="774"/>
        </pc:sldMkLst>
      </pc:sldChg>
      <pc:sldChg chg="del">
        <pc:chgData name="teng zhu" userId="9c2872c78aad6331" providerId="LiveId" clId="{030D1346-B177-4880-A2EF-D989B6B0DFF2}" dt="2025-08-14T16:23:39.507" v="2061" actId="47"/>
        <pc:sldMkLst>
          <pc:docMk/>
          <pc:sldMk cId="0" sldId="775"/>
        </pc:sldMkLst>
      </pc:sldChg>
      <pc:sldChg chg="del">
        <pc:chgData name="teng zhu" userId="9c2872c78aad6331" providerId="LiveId" clId="{030D1346-B177-4880-A2EF-D989B6B0DFF2}" dt="2025-08-14T16:23:39.507" v="2061" actId="47"/>
        <pc:sldMkLst>
          <pc:docMk/>
          <pc:sldMk cId="0" sldId="776"/>
        </pc:sldMkLst>
      </pc:sldChg>
      <pc:sldChg chg="del">
        <pc:chgData name="teng zhu" userId="9c2872c78aad6331" providerId="LiveId" clId="{030D1346-B177-4880-A2EF-D989B6B0DFF2}" dt="2025-08-14T16:23:39.507" v="2061" actId="47"/>
        <pc:sldMkLst>
          <pc:docMk/>
          <pc:sldMk cId="0" sldId="777"/>
        </pc:sldMkLst>
      </pc:sldChg>
      <pc:sldChg chg="del">
        <pc:chgData name="teng zhu" userId="9c2872c78aad6331" providerId="LiveId" clId="{030D1346-B177-4880-A2EF-D989B6B0DFF2}" dt="2025-08-14T16:23:39.507" v="2061" actId="47"/>
        <pc:sldMkLst>
          <pc:docMk/>
          <pc:sldMk cId="0" sldId="778"/>
        </pc:sldMkLst>
      </pc:sldChg>
      <pc:sldChg chg="del">
        <pc:chgData name="teng zhu" userId="9c2872c78aad6331" providerId="LiveId" clId="{030D1346-B177-4880-A2EF-D989B6B0DFF2}" dt="2025-08-14T16:23:39.507" v="2061" actId="47"/>
        <pc:sldMkLst>
          <pc:docMk/>
          <pc:sldMk cId="0" sldId="782"/>
        </pc:sldMkLst>
      </pc:sldChg>
      <pc:sldChg chg="del">
        <pc:chgData name="teng zhu" userId="9c2872c78aad6331" providerId="LiveId" clId="{030D1346-B177-4880-A2EF-D989B6B0DFF2}" dt="2025-08-14T16:23:39.507" v="2061" actId="47"/>
        <pc:sldMkLst>
          <pc:docMk/>
          <pc:sldMk cId="0" sldId="785"/>
        </pc:sldMkLst>
      </pc:sldChg>
      <pc:sldChg chg="del">
        <pc:chgData name="teng zhu" userId="9c2872c78aad6331" providerId="LiveId" clId="{030D1346-B177-4880-A2EF-D989B6B0DFF2}" dt="2025-08-14T16:23:39.507" v="2061" actId="47"/>
        <pc:sldMkLst>
          <pc:docMk/>
          <pc:sldMk cId="0" sldId="790"/>
        </pc:sldMkLst>
      </pc:sldChg>
      <pc:sldChg chg="del">
        <pc:chgData name="teng zhu" userId="9c2872c78aad6331" providerId="LiveId" clId="{030D1346-B177-4880-A2EF-D989B6B0DFF2}" dt="2025-08-14T16:23:39.507" v="2061" actId="47"/>
        <pc:sldMkLst>
          <pc:docMk/>
          <pc:sldMk cId="0" sldId="792"/>
        </pc:sldMkLst>
      </pc:sldChg>
      <pc:sldChg chg="del">
        <pc:chgData name="teng zhu" userId="9c2872c78aad6331" providerId="LiveId" clId="{030D1346-B177-4880-A2EF-D989B6B0DFF2}" dt="2025-08-14T16:23:39.507" v="2061" actId="47"/>
        <pc:sldMkLst>
          <pc:docMk/>
          <pc:sldMk cId="0" sldId="796"/>
        </pc:sldMkLst>
      </pc:sldChg>
      <pc:sldChg chg="del">
        <pc:chgData name="teng zhu" userId="9c2872c78aad6331" providerId="LiveId" clId="{030D1346-B177-4880-A2EF-D989B6B0DFF2}" dt="2025-08-14T16:23:39.507" v="2061" actId="47"/>
        <pc:sldMkLst>
          <pc:docMk/>
          <pc:sldMk cId="0" sldId="797"/>
        </pc:sldMkLst>
      </pc:sldChg>
      <pc:sldChg chg="del">
        <pc:chgData name="teng zhu" userId="9c2872c78aad6331" providerId="LiveId" clId="{030D1346-B177-4880-A2EF-D989B6B0DFF2}" dt="2025-08-14T16:23:39.507" v="2061" actId="47"/>
        <pc:sldMkLst>
          <pc:docMk/>
          <pc:sldMk cId="0" sldId="800"/>
        </pc:sldMkLst>
      </pc:sldChg>
      <pc:sldChg chg="del">
        <pc:chgData name="teng zhu" userId="9c2872c78aad6331" providerId="LiveId" clId="{030D1346-B177-4880-A2EF-D989B6B0DFF2}" dt="2025-08-14T16:23:39.507" v="2061" actId="47"/>
        <pc:sldMkLst>
          <pc:docMk/>
          <pc:sldMk cId="0" sldId="801"/>
        </pc:sldMkLst>
      </pc:sldChg>
      <pc:sldChg chg="del">
        <pc:chgData name="teng zhu" userId="9c2872c78aad6331" providerId="LiveId" clId="{030D1346-B177-4880-A2EF-D989B6B0DFF2}" dt="2025-08-14T16:23:39.507" v="2061" actId="47"/>
        <pc:sldMkLst>
          <pc:docMk/>
          <pc:sldMk cId="0" sldId="802"/>
        </pc:sldMkLst>
      </pc:sldChg>
      <pc:sldChg chg="del">
        <pc:chgData name="teng zhu" userId="9c2872c78aad6331" providerId="LiveId" clId="{030D1346-B177-4880-A2EF-D989B6B0DFF2}" dt="2025-08-14T16:23:39.507" v="2061" actId="47"/>
        <pc:sldMkLst>
          <pc:docMk/>
          <pc:sldMk cId="0" sldId="803"/>
        </pc:sldMkLst>
      </pc:sldChg>
      <pc:sldChg chg="addSp delSp modSp mod">
        <pc:chgData name="teng zhu" userId="9c2872c78aad6331" providerId="LiveId" clId="{030D1346-B177-4880-A2EF-D989B6B0DFF2}" dt="2025-08-14T16:33:39.671" v="2216" actId="17032"/>
        <pc:sldMkLst>
          <pc:docMk/>
          <pc:sldMk cId="3355659813" sldId="4324"/>
        </pc:sldMkLst>
      </pc:sldChg>
      <pc:sldChg chg="del">
        <pc:chgData name="teng zhu" userId="9c2872c78aad6331" providerId="LiveId" clId="{030D1346-B177-4880-A2EF-D989B6B0DFF2}" dt="2025-08-14T16:23:39.507" v="2061" actId="47"/>
        <pc:sldMkLst>
          <pc:docMk/>
          <pc:sldMk cId="2889426280" sldId="4384"/>
        </pc:sldMkLst>
      </pc:sldChg>
      <pc:sldChg chg="del">
        <pc:chgData name="teng zhu" userId="9c2872c78aad6331" providerId="LiveId" clId="{030D1346-B177-4880-A2EF-D989B6B0DFF2}" dt="2025-08-14T16:23:39.507" v="2061" actId="47"/>
        <pc:sldMkLst>
          <pc:docMk/>
          <pc:sldMk cId="3297356433" sldId="5685"/>
        </pc:sldMkLst>
      </pc:sldChg>
      <pc:sldChg chg="del">
        <pc:chgData name="teng zhu" userId="9c2872c78aad6331" providerId="LiveId" clId="{030D1346-B177-4880-A2EF-D989B6B0DFF2}" dt="2025-08-14T16:23:39.507" v="2061" actId="47"/>
        <pc:sldMkLst>
          <pc:docMk/>
          <pc:sldMk cId="1838155011" sldId="5686"/>
        </pc:sldMkLst>
      </pc:sldChg>
      <pc:sldChg chg="del">
        <pc:chgData name="teng zhu" userId="9c2872c78aad6331" providerId="LiveId" clId="{030D1346-B177-4880-A2EF-D989B6B0DFF2}" dt="2025-08-14T16:23:39.507" v="2061" actId="47"/>
        <pc:sldMkLst>
          <pc:docMk/>
          <pc:sldMk cId="2836733296" sldId="5799"/>
        </pc:sldMkLst>
      </pc:sldChg>
      <pc:sldChg chg="del">
        <pc:chgData name="teng zhu" userId="9c2872c78aad6331" providerId="LiveId" clId="{030D1346-B177-4880-A2EF-D989B6B0DFF2}" dt="2025-08-14T16:23:39.507" v="2061" actId="47"/>
        <pc:sldMkLst>
          <pc:docMk/>
          <pc:sldMk cId="2009889285" sldId="6612786"/>
        </pc:sldMkLst>
      </pc:sldChg>
      <pc:sldChg chg="del">
        <pc:chgData name="teng zhu" userId="9c2872c78aad6331" providerId="LiveId" clId="{030D1346-B177-4880-A2EF-D989B6B0DFF2}" dt="2025-08-14T16:23:39.507" v="2061" actId="47"/>
        <pc:sldMkLst>
          <pc:docMk/>
          <pc:sldMk cId="1069628313" sldId="6612938"/>
        </pc:sldMkLst>
      </pc:sldChg>
      <pc:sldChg chg="del">
        <pc:chgData name="teng zhu" userId="9c2872c78aad6331" providerId="LiveId" clId="{030D1346-B177-4880-A2EF-D989B6B0DFF2}" dt="2025-08-14T16:23:39.507" v="2061" actId="47"/>
        <pc:sldMkLst>
          <pc:docMk/>
          <pc:sldMk cId="3571856012" sldId="6613011"/>
        </pc:sldMkLst>
      </pc:sldChg>
      <pc:sldChg chg="del">
        <pc:chgData name="teng zhu" userId="9c2872c78aad6331" providerId="LiveId" clId="{030D1346-B177-4880-A2EF-D989B6B0DFF2}" dt="2025-08-14T16:23:39.507" v="2061" actId="47"/>
        <pc:sldMkLst>
          <pc:docMk/>
          <pc:sldMk cId="2886256506" sldId="6613012"/>
        </pc:sldMkLst>
      </pc:sldChg>
      <pc:sldChg chg="del">
        <pc:chgData name="teng zhu" userId="9c2872c78aad6331" providerId="LiveId" clId="{030D1346-B177-4880-A2EF-D989B6B0DFF2}" dt="2025-08-14T16:23:39.507" v="2061" actId="47"/>
        <pc:sldMkLst>
          <pc:docMk/>
          <pc:sldMk cId="939775737" sldId="6613013"/>
        </pc:sldMkLst>
      </pc:sldChg>
      <pc:sldChg chg="del">
        <pc:chgData name="teng zhu" userId="9c2872c78aad6331" providerId="LiveId" clId="{030D1346-B177-4880-A2EF-D989B6B0DFF2}" dt="2025-08-14T16:23:39.507" v="2061" actId="47"/>
        <pc:sldMkLst>
          <pc:docMk/>
          <pc:sldMk cId="3842772644" sldId="6613014"/>
        </pc:sldMkLst>
      </pc:sldChg>
      <pc:sldChg chg="del">
        <pc:chgData name="teng zhu" userId="9c2872c78aad6331" providerId="LiveId" clId="{030D1346-B177-4880-A2EF-D989B6B0DFF2}" dt="2025-08-14T16:23:39.507" v="2061" actId="47"/>
        <pc:sldMkLst>
          <pc:docMk/>
          <pc:sldMk cId="4091634161" sldId="6613015"/>
        </pc:sldMkLst>
      </pc:sldChg>
      <pc:sldChg chg="del">
        <pc:chgData name="teng zhu" userId="9c2872c78aad6331" providerId="LiveId" clId="{030D1346-B177-4880-A2EF-D989B6B0DFF2}" dt="2025-08-14T16:23:39.507" v="2061" actId="47"/>
        <pc:sldMkLst>
          <pc:docMk/>
          <pc:sldMk cId="2061064400" sldId="6613016"/>
        </pc:sldMkLst>
      </pc:sldChg>
      <pc:sldChg chg="del">
        <pc:chgData name="teng zhu" userId="9c2872c78aad6331" providerId="LiveId" clId="{030D1346-B177-4880-A2EF-D989B6B0DFF2}" dt="2025-08-14T16:23:39.507" v="2061" actId="47"/>
        <pc:sldMkLst>
          <pc:docMk/>
          <pc:sldMk cId="1377503952" sldId="6613017"/>
        </pc:sldMkLst>
      </pc:sldChg>
      <pc:sldChg chg="del">
        <pc:chgData name="teng zhu" userId="9c2872c78aad6331" providerId="LiveId" clId="{030D1346-B177-4880-A2EF-D989B6B0DFF2}" dt="2025-08-14T16:23:39.507" v="2061" actId="47"/>
        <pc:sldMkLst>
          <pc:docMk/>
          <pc:sldMk cId="390250872" sldId="6613018"/>
        </pc:sldMkLst>
      </pc:sldChg>
      <pc:sldChg chg="del">
        <pc:chgData name="teng zhu" userId="9c2872c78aad6331" providerId="LiveId" clId="{030D1346-B177-4880-A2EF-D989B6B0DFF2}" dt="2025-08-14T16:23:39.507" v="2061" actId="47"/>
        <pc:sldMkLst>
          <pc:docMk/>
          <pc:sldMk cId="133906884" sldId="6613019"/>
        </pc:sldMkLst>
      </pc:sldChg>
      <pc:sldChg chg="del">
        <pc:chgData name="teng zhu" userId="9c2872c78aad6331" providerId="LiveId" clId="{030D1346-B177-4880-A2EF-D989B6B0DFF2}" dt="2025-08-14T16:23:39.507" v="2061" actId="47"/>
        <pc:sldMkLst>
          <pc:docMk/>
          <pc:sldMk cId="1446991973" sldId="6613020"/>
        </pc:sldMkLst>
      </pc:sldChg>
      <pc:sldChg chg="del">
        <pc:chgData name="teng zhu" userId="9c2872c78aad6331" providerId="LiveId" clId="{030D1346-B177-4880-A2EF-D989B6B0DFF2}" dt="2025-08-14T16:23:39.507" v="2061" actId="47"/>
        <pc:sldMkLst>
          <pc:docMk/>
          <pc:sldMk cId="4166169517" sldId="6613021"/>
        </pc:sldMkLst>
      </pc:sldChg>
      <pc:sldChg chg="del">
        <pc:chgData name="teng zhu" userId="9c2872c78aad6331" providerId="LiveId" clId="{030D1346-B177-4880-A2EF-D989B6B0DFF2}" dt="2025-08-14T16:23:39.507" v="2061" actId="47"/>
        <pc:sldMkLst>
          <pc:docMk/>
          <pc:sldMk cId="2036100908" sldId="6613023"/>
        </pc:sldMkLst>
      </pc:sldChg>
      <pc:sldChg chg="del">
        <pc:chgData name="teng zhu" userId="9c2872c78aad6331" providerId="LiveId" clId="{030D1346-B177-4880-A2EF-D989B6B0DFF2}" dt="2025-08-14T16:23:39.507" v="2061" actId="47"/>
        <pc:sldMkLst>
          <pc:docMk/>
          <pc:sldMk cId="3399428189" sldId="6613026"/>
        </pc:sldMkLst>
      </pc:sldChg>
      <pc:sldChg chg="del">
        <pc:chgData name="teng zhu" userId="9c2872c78aad6331" providerId="LiveId" clId="{030D1346-B177-4880-A2EF-D989B6B0DFF2}" dt="2025-08-14T16:23:39.507" v="2061" actId="47"/>
        <pc:sldMkLst>
          <pc:docMk/>
          <pc:sldMk cId="2809153620" sldId="6613027"/>
        </pc:sldMkLst>
      </pc:sldChg>
      <pc:sldChg chg="del">
        <pc:chgData name="teng zhu" userId="9c2872c78aad6331" providerId="LiveId" clId="{030D1346-B177-4880-A2EF-D989B6B0DFF2}" dt="2025-08-14T16:23:39.507" v="2061" actId="47"/>
        <pc:sldMkLst>
          <pc:docMk/>
          <pc:sldMk cId="2614286038" sldId="6613029"/>
        </pc:sldMkLst>
      </pc:sldChg>
      <pc:sldChg chg="del">
        <pc:chgData name="teng zhu" userId="9c2872c78aad6331" providerId="LiveId" clId="{030D1346-B177-4880-A2EF-D989B6B0DFF2}" dt="2025-08-14T16:23:39.507" v="2061" actId="47"/>
        <pc:sldMkLst>
          <pc:docMk/>
          <pc:sldMk cId="2454998632" sldId="6613065"/>
        </pc:sldMkLst>
      </pc:sldChg>
      <pc:sldChg chg="del">
        <pc:chgData name="teng zhu" userId="9c2872c78aad6331" providerId="LiveId" clId="{030D1346-B177-4880-A2EF-D989B6B0DFF2}" dt="2025-08-14T16:23:39.507" v="2061" actId="47"/>
        <pc:sldMkLst>
          <pc:docMk/>
          <pc:sldMk cId="2468866272" sldId="6613066"/>
        </pc:sldMkLst>
      </pc:sldChg>
      <pc:sldChg chg="del">
        <pc:chgData name="teng zhu" userId="9c2872c78aad6331" providerId="LiveId" clId="{030D1346-B177-4880-A2EF-D989B6B0DFF2}" dt="2025-08-14T16:23:41.412" v="2062" actId="47"/>
        <pc:sldMkLst>
          <pc:docMk/>
          <pc:sldMk cId="3705372217" sldId="6613078"/>
        </pc:sldMkLst>
      </pc:sldChg>
      <pc:sldChg chg="del">
        <pc:chgData name="teng zhu" userId="9c2872c78aad6331" providerId="LiveId" clId="{030D1346-B177-4880-A2EF-D989B6B0DFF2}" dt="2025-08-14T16:23:39.507" v="2061" actId="47"/>
        <pc:sldMkLst>
          <pc:docMk/>
          <pc:sldMk cId="3531158630" sldId="6613081"/>
        </pc:sldMkLst>
      </pc:sldChg>
      <pc:sldChg chg="del">
        <pc:chgData name="teng zhu" userId="9c2872c78aad6331" providerId="LiveId" clId="{030D1346-B177-4880-A2EF-D989B6B0DFF2}" dt="2025-08-14T16:23:39.507" v="2061" actId="47"/>
        <pc:sldMkLst>
          <pc:docMk/>
          <pc:sldMk cId="3515841615" sldId="6613082"/>
        </pc:sldMkLst>
      </pc:sldChg>
      <pc:sldChg chg="del">
        <pc:chgData name="teng zhu" userId="9c2872c78aad6331" providerId="LiveId" clId="{030D1346-B177-4880-A2EF-D989B6B0DFF2}" dt="2025-08-14T16:23:39.507" v="2061" actId="47"/>
        <pc:sldMkLst>
          <pc:docMk/>
          <pc:sldMk cId="1168890404" sldId="6613083"/>
        </pc:sldMkLst>
      </pc:sldChg>
      <pc:sldChg chg="del">
        <pc:chgData name="teng zhu" userId="9c2872c78aad6331" providerId="LiveId" clId="{030D1346-B177-4880-A2EF-D989B6B0DFF2}" dt="2025-08-14T16:23:39.507" v="2061" actId="47"/>
        <pc:sldMkLst>
          <pc:docMk/>
          <pc:sldMk cId="3574251991" sldId="6613084"/>
        </pc:sldMkLst>
      </pc:sldChg>
      <pc:sldChg chg="del">
        <pc:chgData name="teng zhu" userId="9c2872c78aad6331" providerId="LiveId" clId="{030D1346-B177-4880-A2EF-D989B6B0DFF2}" dt="2025-08-14T16:23:39.507" v="2061" actId="47"/>
        <pc:sldMkLst>
          <pc:docMk/>
          <pc:sldMk cId="2340891595" sldId="6613085"/>
        </pc:sldMkLst>
      </pc:sldChg>
      <pc:sldChg chg="del">
        <pc:chgData name="teng zhu" userId="9c2872c78aad6331" providerId="LiveId" clId="{030D1346-B177-4880-A2EF-D989B6B0DFF2}" dt="2025-08-14T16:23:39.507" v="2061" actId="47"/>
        <pc:sldMkLst>
          <pc:docMk/>
          <pc:sldMk cId="387659692" sldId="6613086"/>
        </pc:sldMkLst>
      </pc:sldChg>
      <pc:sldChg chg="del">
        <pc:chgData name="teng zhu" userId="9c2872c78aad6331" providerId="LiveId" clId="{030D1346-B177-4880-A2EF-D989B6B0DFF2}" dt="2025-08-14T16:23:39.507" v="2061" actId="47"/>
        <pc:sldMkLst>
          <pc:docMk/>
          <pc:sldMk cId="1242297771" sldId="6613087"/>
        </pc:sldMkLst>
      </pc:sldChg>
      <pc:sldChg chg="del">
        <pc:chgData name="teng zhu" userId="9c2872c78aad6331" providerId="LiveId" clId="{030D1346-B177-4880-A2EF-D989B6B0DFF2}" dt="2025-08-14T16:23:39.507" v="2061" actId="47"/>
        <pc:sldMkLst>
          <pc:docMk/>
          <pc:sldMk cId="1254410985" sldId="6613089"/>
        </pc:sldMkLst>
      </pc:sldChg>
      <pc:sldChg chg="del">
        <pc:chgData name="teng zhu" userId="9c2872c78aad6331" providerId="LiveId" clId="{030D1346-B177-4880-A2EF-D989B6B0DFF2}" dt="2025-08-14T16:23:39.507" v="2061" actId="47"/>
        <pc:sldMkLst>
          <pc:docMk/>
          <pc:sldMk cId="2471485952" sldId="6613092"/>
        </pc:sldMkLst>
      </pc:sldChg>
      <pc:sldChg chg="del">
        <pc:chgData name="teng zhu" userId="9c2872c78aad6331" providerId="LiveId" clId="{030D1346-B177-4880-A2EF-D989B6B0DFF2}" dt="2025-08-14T16:23:39.507" v="2061" actId="47"/>
        <pc:sldMkLst>
          <pc:docMk/>
          <pc:sldMk cId="3381513834" sldId="6613096"/>
        </pc:sldMkLst>
      </pc:sldChg>
      <pc:sldChg chg="del">
        <pc:chgData name="teng zhu" userId="9c2872c78aad6331" providerId="LiveId" clId="{030D1346-B177-4880-A2EF-D989B6B0DFF2}" dt="2025-08-14T16:23:39.507" v="2061" actId="47"/>
        <pc:sldMkLst>
          <pc:docMk/>
          <pc:sldMk cId="2541486007" sldId="6613097"/>
        </pc:sldMkLst>
      </pc:sldChg>
      <pc:sldChg chg="del">
        <pc:chgData name="teng zhu" userId="9c2872c78aad6331" providerId="LiveId" clId="{030D1346-B177-4880-A2EF-D989B6B0DFF2}" dt="2025-08-14T16:23:39.507" v="2061" actId="47"/>
        <pc:sldMkLst>
          <pc:docMk/>
          <pc:sldMk cId="1797051600" sldId="6613099"/>
        </pc:sldMkLst>
      </pc:sldChg>
      <pc:sldChg chg="del">
        <pc:chgData name="teng zhu" userId="9c2872c78aad6331" providerId="LiveId" clId="{030D1346-B177-4880-A2EF-D989B6B0DFF2}" dt="2025-08-14T16:23:39.507" v="2061" actId="47"/>
        <pc:sldMkLst>
          <pc:docMk/>
          <pc:sldMk cId="4114495075" sldId="6613101"/>
        </pc:sldMkLst>
      </pc:sldChg>
      <pc:sldChg chg="del">
        <pc:chgData name="teng zhu" userId="9c2872c78aad6331" providerId="LiveId" clId="{030D1346-B177-4880-A2EF-D989B6B0DFF2}" dt="2025-08-14T16:23:39.507" v="2061" actId="47"/>
        <pc:sldMkLst>
          <pc:docMk/>
          <pc:sldMk cId="679219566" sldId="6613102"/>
        </pc:sldMkLst>
      </pc:sldChg>
      <pc:sldChg chg="del">
        <pc:chgData name="teng zhu" userId="9c2872c78aad6331" providerId="LiveId" clId="{030D1346-B177-4880-A2EF-D989B6B0DFF2}" dt="2025-08-14T16:23:39.507" v="2061" actId="47"/>
        <pc:sldMkLst>
          <pc:docMk/>
          <pc:sldMk cId="3733727046" sldId="6613103"/>
        </pc:sldMkLst>
      </pc:sldChg>
      <pc:sldChg chg="del">
        <pc:chgData name="teng zhu" userId="9c2872c78aad6331" providerId="LiveId" clId="{030D1346-B177-4880-A2EF-D989B6B0DFF2}" dt="2025-08-14T16:23:39.507" v="2061" actId="47"/>
        <pc:sldMkLst>
          <pc:docMk/>
          <pc:sldMk cId="2619192606" sldId="6613104"/>
        </pc:sldMkLst>
      </pc:sldChg>
      <pc:sldChg chg="del">
        <pc:chgData name="teng zhu" userId="9c2872c78aad6331" providerId="LiveId" clId="{030D1346-B177-4880-A2EF-D989B6B0DFF2}" dt="2025-08-14T16:23:39.507" v="2061" actId="47"/>
        <pc:sldMkLst>
          <pc:docMk/>
          <pc:sldMk cId="1387694534" sldId="6613105"/>
        </pc:sldMkLst>
      </pc:sldChg>
      <pc:sldChg chg="del">
        <pc:chgData name="teng zhu" userId="9c2872c78aad6331" providerId="LiveId" clId="{030D1346-B177-4880-A2EF-D989B6B0DFF2}" dt="2025-08-14T16:23:39.507" v="2061" actId="47"/>
        <pc:sldMkLst>
          <pc:docMk/>
          <pc:sldMk cId="3050905334" sldId="6613107"/>
        </pc:sldMkLst>
      </pc:sldChg>
      <pc:sldChg chg="del">
        <pc:chgData name="teng zhu" userId="9c2872c78aad6331" providerId="LiveId" clId="{030D1346-B177-4880-A2EF-D989B6B0DFF2}" dt="2025-08-14T16:23:39.507" v="2061" actId="47"/>
        <pc:sldMkLst>
          <pc:docMk/>
          <pc:sldMk cId="2204002481" sldId="6613112"/>
        </pc:sldMkLst>
      </pc:sldChg>
      <pc:sldChg chg="del">
        <pc:chgData name="teng zhu" userId="9c2872c78aad6331" providerId="LiveId" clId="{030D1346-B177-4880-A2EF-D989B6B0DFF2}" dt="2025-08-14T16:23:39.507" v="2061" actId="47"/>
        <pc:sldMkLst>
          <pc:docMk/>
          <pc:sldMk cId="3040276230" sldId="6613113"/>
        </pc:sldMkLst>
      </pc:sldChg>
      <pc:sldChg chg="del">
        <pc:chgData name="teng zhu" userId="9c2872c78aad6331" providerId="LiveId" clId="{030D1346-B177-4880-A2EF-D989B6B0DFF2}" dt="2025-08-14T16:23:39.507" v="2061" actId="47"/>
        <pc:sldMkLst>
          <pc:docMk/>
          <pc:sldMk cId="3145063039" sldId="6613114"/>
        </pc:sldMkLst>
      </pc:sldChg>
      <pc:sldChg chg="del">
        <pc:chgData name="teng zhu" userId="9c2872c78aad6331" providerId="LiveId" clId="{030D1346-B177-4880-A2EF-D989B6B0DFF2}" dt="2025-08-14T16:23:39.507" v="2061" actId="47"/>
        <pc:sldMkLst>
          <pc:docMk/>
          <pc:sldMk cId="2704098121" sldId="6613117"/>
        </pc:sldMkLst>
      </pc:sldChg>
      <pc:sldChg chg="del">
        <pc:chgData name="teng zhu" userId="9c2872c78aad6331" providerId="LiveId" clId="{030D1346-B177-4880-A2EF-D989B6B0DFF2}" dt="2025-08-14T16:23:39.507" v="2061" actId="47"/>
        <pc:sldMkLst>
          <pc:docMk/>
          <pc:sldMk cId="3853422297" sldId="6613118"/>
        </pc:sldMkLst>
      </pc:sldChg>
      <pc:sldChg chg="del">
        <pc:chgData name="teng zhu" userId="9c2872c78aad6331" providerId="LiveId" clId="{030D1346-B177-4880-A2EF-D989B6B0DFF2}" dt="2025-08-14T16:23:39.507" v="2061" actId="47"/>
        <pc:sldMkLst>
          <pc:docMk/>
          <pc:sldMk cId="1268723614" sldId="6613119"/>
        </pc:sldMkLst>
      </pc:sldChg>
      <pc:sldChg chg="del">
        <pc:chgData name="teng zhu" userId="9c2872c78aad6331" providerId="LiveId" clId="{030D1346-B177-4880-A2EF-D989B6B0DFF2}" dt="2025-08-14T16:23:39.507" v="2061" actId="47"/>
        <pc:sldMkLst>
          <pc:docMk/>
          <pc:sldMk cId="3990812202" sldId="6613120"/>
        </pc:sldMkLst>
      </pc:sldChg>
      <pc:sldChg chg="del">
        <pc:chgData name="teng zhu" userId="9c2872c78aad6331" providerId="LiveId" clId="{030D1346-B177-4880-A2EF-D989B6B0DFF2}" dt="2025-08-14T16:23:39.507" v="2061" actId="47"/>
        <pc:sldMkLst>
          <pc:docMk/>
          <pc:sldMk cId="2109328926" sldId="6613121"/>
        </pc:sldMkLst>
      </pc:sldChg>
      <pc:sldChg chg="del">
        <pc:chgData name="teng zhu" userId="9c2872c78aad6331" providerId="LiveId" clId="{030D1346-B177-4880-A2EF-D989B6B0DFF2}" dt="2025-08-14T16:23:39.507" v="2061" actId="47"/>
        <pc:sldMkLst>
          <pc:docMk/>
          <pc:sldMk cId="4144510449" sldId="6613122"/>
        </pc:sldMkLst>
      </pc:sldChg>
      <pc:sldChg chg="del">
        <pc:chgData name="teng zhu" userId="9c2872c78aad6331" providerId="LiveId" clId="{030D1346-B177-4880-A2EF-D989B6B0DFF2}" dt="2025-08-14T16:23:39.507" v="2061" actId="47"/>
        <pc:sldMkLst>
          <pc:docMk/>
          <pc:sldMk cId="338443145" sldId="6613123"/>
        </pc:sldMkLst>
      </pc:sldChg>
      <pc:sldChg chg="del">
        <pc:chgData name="teng zhu" userId="9c2872c78aad6331" providerId="LiveId" clId="{030D1346-B177-4880-A2EF-D989B6B0DFF2}" dt="2025-08-14T16:26:02.179" v="2083" actId="47"/>
        <pc:sldMkLst>
          <pc:docMk/>
          <pc:sldMk cId="1175970770" sldId="6613124"/>
        </pc:sldMkLst>
      </pc:sldChg>
      <pc:sldChg chg="del">
        <pc:chgData name="teng zhu" userId="9c2872c78aad6331" providerId="LiveId" clId="{030D1346-B177-4880-A2EF-D989B6B0DFF2}" dt="2025-08-14T16:26:02.179" v="2083" actId="47"/>
        <pc:sldMkLst>
          <pc:docMk/>
          <pc:sldMk cId="693566683" sldId="6613125"/>
        </pc:sldMkLst>
      </pc:sldChg>
      <pc:sldChg chg="del">
        <pc:chgData name="teng zhu" userId="9c2872c78aad6331" providerId="LiveId" clId="{030D1346-B177-4880-A2EF-D989B6B0DFF2}" dt="2025-08-14T16:23:39.507" v="2061" actId="47"/>
        <pc:sldMkLst>
          <pc:docMk/>
          <pc:sldMk cId="1153834997" sldId="6613185"/>
        </pc:sldMkLst>
      </pc:sldChg>
      <pc:sldChg chg="addSp delSp modSp add mod modClrScheme chgLayout">
        <pc:chgData name="teng zhu" userId="9c2872c78aad6331" providerId="LiveId" clId="{030D1346-B177-4880-A2EF-D989B6B0DFF2}" dt="2025-08-14T12:13:12.845" v="490"/>
        <pc:sldMkLst>
          <pc:docMk/>
          <pc:sldMk cId="3102040065" sldId="6613186"/>
        </pc:sldMkLst>
      </pc:sldChg>
      <pc:sldChg chg="modSp add mod">
        <pc:chgData name="teng zhu" userId="9c2872c78aad6331" providerId="LiveId" clId="{030D1346-B177-4880-A2EF-D989B6B0DFF2}" dt="2025-08-14T16:41:21.153" v="2253" actId="20577"/>
        <pc:sldMkLst>
          <pc:docMk/>
          <pc:sldMk cId="3048231944" sldId="6613187"/>
        </pc:sldMkLst>
      </pc:sldChg>
      <pc:sldChg chg="addSp delSp modSp add mod">
        <pc:chgData name="teng zhu" userId="9c2872c78aad6331" providerId="LiveId" clId="{030D1346-B177-4880-A2EF-D989B6B0DFF2}" dt="2025-08-14T12:39:19.841" v="783" actId="1076"/>
        <pc:sldMkLst>
          <pc:docMk/>
          <pc:sldMk cId="1223347575" sldId="6613188"/>
        </pc:sldMkLst>
      </pc:sldChg>
      <pc:sldChg chg="modSp add mod">
        <pc:chgData name="teng zhu" userId="9c2872c78aad6331" providerId="LiveId" clId="{030D1346-B177-4880-A2EF-D989B6B0DFF2}" dt="2025-08-14T15:42:50.858" v="793" actId="20577"/>
        <pc:sldMkLst>
          <pc:docMk/>
          <pc:sldMk cId="3696661280" sldId="6613189"/>
        </pc:sldMkLst>
      </pc:sldChg>
      <pc:sldChg chg="addSp delSp modSp add mod">
        <pc:chgData name="teng zhu" userId="9c2872c78aad6331" providerId="LiveId" clId="{030D1346-B177-4880-A2EF-D989B6B0DFF2}" dt="2025-08-14T16:41:31.109" v="2254" actId="478"/>
        <pc:sldMkLst>
          <pc:docMk/>
          <pc:sldMk cId="1587635332" sldId="6613190"/>
        </pc:sldMkLst>
      </pc:sldChg>
      <pc:sldChg chg="modSp add mod">
        <pc:chgData name="teng zhu" userId="9c2872c78aad6331" providerId="LiveId" clId="{030D1346-B177-4880-A2EF-D989B6B0DFF2}" dt="2025-08-14T15:51:34.928" v="1208" actId="20577"/>
        <pc:sldMkLst>
          <pc:docMk/>
          <pc:sldMk cId="2679908903" sldId="6613191"/>
        </pc:sldMkLst>
      </pc:sldChg>
      <pc:sldChg chg="addSp delSp modSp add mod">
        <pc:chgData name="teng zhu" userId="9c2872c78aad6331" providerId="LiveId" clId="{030D1346-B177-4880-A2EF-D989B6B0DFF2}" dt="2025-08-14T16:02:46.468" v="1666" actId="207"/>
        <pc:sldMkLst>
          <pc:docMk/>
          <pc:sldMk cId="2153868" sldId="6613192"/>
        </pc:sldMkLst>
      </pc:sldChg>
      <pc:sldChg chg="modSp add mod">
        <pc:chgData name="teng zhu" userId="9c2872c78aad6331" providerId="LiveId" clId="{030D1346-B177-4880-A2EF-D989B6B0DFF2}" dt="2025-08-14T16:04:13.342" v="1690" actId="20577"/>
        <pc:sldMkLst>
          <pc:docMk/>
          <pc:sldMk cId="1547840396" sldId="6613193"/>
        </pc:sldMkLst>
      </pc:sldChg>
      <pc:sldChg chg="addSp delSp modSp add mod">
        <pc:chgData name="teng zhu" userId="9c2872c78aad6331" providerId="LiveId" clId="{030D1346-B177-4880-A2EF-D989B6B0DFF2}" dt="2025-08-14T16:32:39.086" v="2180" actId="20577"/>
        <pc:sldMkLst>
          <pc:docMk/>
          <pc:sldMk cId="1011903184" sldId="6613194"/>
        </pc:sldMkLst>
      </pc:sldChg>
      <pc:sldChg chg="modSp add mod">
        <pc:chgData name="teng zhu" userId="9c2872c78aad6331" providerId="LiveId" clId="{030D1346-B177-4880-A2EF-D989B6B0DFF2}" dt="2025-08-14T16:23:10.544" v="2059" actId="20577"/>
        <pc:sldMkLst>
          <pc:docMk/>
          <pc:sldMk cId="492264207" sldId="6613195"/>
        </pc:sldMkLst>
      </pc:sldChg>
      <pc:sldChg chg="addSp delSp modSp add mod">
        <pc:chgData name="teng zhu" userId="9c2872c78aad6331" providerId="LiveId" clId="{030D1346-B177-4880-A2EF-D989B6B0DFF2}" dt="2025-08-14T16:35:18.961" v="2249" actId="1076"/>
        <pc:sldMkLst>
          <pc:docMk/>
          <pc:sldMk cId="806010015" sldId="6613196"/>
        </pc:sldMkLst>
      </pc:sldChg>
      <pc:sldMasterChg chg="delSldLayout">
        <pc:chgData name="teng zhu" userId="9c2872c78aad6331" providerId="LiveId" clId="{030D1346-B177-4880-A2EF-D989B6B0DFF2}" dt="2025-08-14T16:26:02.179" v="2083" actId="47"/>
        <pc:sldMasterMkLst>
          <pc:docMk/>
          <pc:sldMasterMk cId="2937084394" sldId="2147483683"/>
        </pc:sldMasterMkLst>
        <pc:sldLayoutChg chg="del">
          <pc:chgData name="teng zhu" userId="9c2872c78aad6331" providerId="LiveId" clId="{030D1346-B177-4880-A2EF-D989B6B0DFF2}" dt="2025-08-14T16:23:39.507" v="2061" actId="47"/>
          <pc:sldLayoutMkLst>
            <pc:docMk/>
            <pc:sldMasterMk cId="2937084394" sldId="2147483683"/>
            <pc:sldLayoutMk cId="3289194339" sldId="2147483716"/>
          </pc:sldLayoutMkLst>
        </pc:sldLayoutChg>
        <pc:sldLayoutChg chg="del">
          <pc:chgData name="teng zhu" userId="9c2872c78aad6331" providerId="LiveId" clId="{030D1346-B177-4880-A2EF-D989B6B0DFF2}" dt="2025-08-14T16:23:39.507" v="2061" actId="47"/>
          <pc:sldLayoutMkLst>
            <pc:docMk/>
            <pc:sldMasterMk cId="2937084394" sldId="2147483683"/>
            <pc:sldLayoutMk cId="3153579961" sldId="2147483717"/>
          </pc:sldLayoutMkLst>
        </pc:sldLayoutChg>
        <pc:sldLayoutChg chg="del">
          <pc:chgData name="teng zhu" userId="9c2872c78aad6331" providerId="LiveId" clId="{030D1346-B177-4880-A2EF-D989B6B0DFF2}" dt="2025-08-14T16:26:02.179" v="2083" actId="47"/>
          <pc:sldLayoutMkLst>
            <pc:docMk/>
            <pc:sldMasterMk cId="2937084394" sldId="2147483683"/>
            <pc:sldLayoutMk cId="3143694796" sldId="2147483718"/>
          </pc:sldLayoutMkLst>
        </pc:sldLayoutChg>
      </pc:sldMasterChg>
      <pc:sldMasterChg chg="del delSldLayout">
        <pc:chgData name="teng zhu" userId="9c2872c78aad6331" providerId="LiveId" clId="{030D1346-B177-4880-A2EF-D989B6B0DFF2}" dt="2025-08-14T16:23:39.507" v="2061" actId="47"/>
        <pc:sldMasterMkLst>
          <pc:docMk/>
          <pc:sldMasterMk cId="4104125965" sldId="2147483699"/>
        </pc:sldMasterMkLst>
        <pc:sldLayoutChg chg="del">
          <pc:chgData name="teng zhu" userId="9c2872c78aad6331" providerId="LiveId" clId="{030D1346-B177-4880-A2EF-D989B6B0DFF2}" dt="2025-08-14T16:23:39.507" v="2061" actId="47"/>
          <pc:sldLayoutMkLst>
            <pc:docMk/>
            <pc:sldMasterMk cId="4104125965" sldId="2147483699"/>
            <pc:sldLayoutMk cId="497806816" sldId="2147483700"/>
          </pc:sldLayoutMkLst>
        </pc:sldLayoutChg>
        <pc:sldLayoutChg chg="del">
          <pc:chgData name="teng zhu" userId="9c2872c78aad6331" providerId="LiveId" clId="{030D1346-B177-4880-A2EF-D989B6B0DFF2}" dt="2025-08-14T16:23:39.507" v="2061" actId="47"/>
          <pc:sldLayoutMkLst>
            <pc:docMk/>
            <pc:sldMasterMk cId="4104125965" sldId="2147483699"/>
            <pc:sldLayoutMk cId="3159837342" sldId="2147483701"/>
          </pc:sldLayoutMkLst>
        </pc:sldLayoutChg>
      </pc:sldMasterChg>
    </pc:docChg>
  </pc:docChgLst>
  <pc:docChgLst>
    <pc:chgData name="teng zhu" userId="9c2872c78aad6331" providerId="LiveId" clId="{D203A6D5-C927-421E-ADED-22F5DD0E0CF5}"/>
    <pc:docChg chg="undo redo custSel addSld delSld modSld sldOrd modSection">
      <pc:chgData name="teng zhu" userId="9c2872c78aad6331" providerId="LiveId" clId="{D203A6D5-C927-421E-ADED-22F5DD0E0CF5}" dt="2025-09-23T11:13:30.295" v="3777" actId="1076"/>
      <pc:docMkLst>
        <pc:docMk/>
      </pc:docMkLst>
      <pc:sldChg chg="modSp mod">
        <pc:chgData name="teng zhu" userId="9c2872c78aad6331" providerId="LiveId" clId="{D203A6D5-C927-421E-ADED-22F5DD0E0CF5}" dt="2025-09-22T08:33:19.366" v="1737" actId="20577"/>
        <pc:sldMkLst>
          <pc:docMk/>
          <pc:sldMk cId="4044793983" sldId="260"/>
        </pc:sldMkLst>
        <pc:spChg chg="mod">
          <ac:chgData name="teng zhu" userId="9c2872c78aad6331" providerId="LiveId" clId="{D203A6D5-C927-421E-ADED-22F5DD0E0CF5}" dt="2025-09-22T08:33:19.366" v="1737" actId="20577"/>
          <ac:spMkLst>
            <pc:docMk/>
            <pc:sldMk cId="4044793983" sldId="260"/>
            <ac:spMk id="3" creationId="{E7EFE43C-6009-55B7-3CD7-F576BE07EA00}"/>
          </ac:spMkLst>
        </pc:spChg>
      </pc:sldChg>
      <pc:sldChg chg="addSp modSp mod">
        <pc:chgData name="teng zhu" userId="9c2872c78aad6331" providerId="LiveId" clId="{D203A6D5-C927-421E-ADED-22F5DD0E0CF5}" dt="2025-09-22T07:41:47.491" v="511" actId="1038"/>
        <pc:sldMkLst>
          <pc:docMk/>
          <pc:sldMk cId="3355659813" sldId="4324"/>
        </pc:sldMkLst>
        <pc:spChg chg="mod">
          <ac:chgData name="teng zhu" userId="9c2872c78aad6331" providerId="LiveId" clId="{D203A6D5-C927-421E-ADED-22F5DD0E0CF5}" dt="2025-09-22T07:39:35.838" v="242" actId="1038"/>
          <ac:spMkLst>
            <pc:docMk/>
            <pc:sldMk cId="3355659813" sldId="4324"/>
            <ac:spMk id="2" creationId="{40916819-50ED-A4E4-BA10-86304FA397FA}"/>
          </ac:spMkLst>
        </pc:spChg>
        <pc:spChg chg="mod">
          <ac:chgData name="teng zhu" userId="9c2872c78aad6331" providerId="LiveId" clId="{D203A6D5-C927-421E-ADED-22F5DD0E0CF5}" dt="2025-09-22T07:39:35.838" v="242" actId="1038"/>
          <ac:spMkLst>
            <pc:docMk/>
            <pc:sldMk cId="3355659813" sldId="4324"/>
            <ac:spMk id="3" creationId="{E7DA28C3-6B2A-FF38-E746-0B72AA37369F}"/>
          </ac:spMkLst>
        </pc:spChg>
        <pc:spChg chg="mod">
          <ac:chgData name="teng zhu" userId="9c2872c78aad6331" providerId="LiveId" clId="{D203A6D5-C927-421E-ADED-22F5DD0E0CF5}" dt="2025-09-22T07:39:35.838" v="242" actId="1038"/>
          <ac:spMkLst>
            <pc:docMk/>
            <pc:sldMk cId="3355659813" sldId="4324"/>
            <ac:spMk id="5" creationId="{538A8215-6C9B-3F51-CEDA-41C631B1D634}"/>
          </ac:spMkLst>
        </pc:spChg>
        <pc:spChg chg="mod">
          <ac:chgData name="teng zhu" userId="9c2872c78aad6331" providerId="LiveId" clId="{D203A6D5-C927-421E-ADED-22F5DD0E0CF5}" dt="2025-09-22T07:39:35.838" v="242" actId="1038"/>
          <ac:spMkLst>
            <pc:docMk/>
            <pc:sldMk cId="3355659813" sldId="4324"/>
            <ac:spMk id="6" creationId="{3A3FD016-666C-EE76-3BD6-D669511247D8}"/>
          </ac:spMkLst>
        </pc:spChg>
        <pc:spChg chg="mod">
          <ac:chgData name="teng zhu" userId="9c2872c78aad6331" providerId="LiveId" clId="{D203A6D5-C927-421E-ADED-22F5DD0E0CF5}" dt="2025-09-22T07:39:41.283" v="244" actId="1076"/>
          <ac:spMkLst>
            <pc:docMk/>
            <pc:sldMk cId="3355659813" sldId="4324"/>
            <ac:spMk id="7" creationId="{6C153449-0B2F-F0D6-8A32-D1DD20AD0445}"/>
          </ac:spMkLst>
        </pc:spChg>
        <pc:spChg chg="mod">
          <ac:chgData name="teng zhu" userId="9c2872c78aad6331" providerId="LiveId" clId="{D203A6D5-C927-421E-ADED-22F5DD0E0CF5}" dt="2025-09-22T07:39:35.838" v="242" actId="1038"/>
          <ac:spMkLst>
            <pc:docMk/>
            <pc:sldMk cId="3355659813" sldId="4324"/>
            <ac:spMk id="8" creationId="{8F3DD376-F60F-F1BB-D82E-9263A5BC240C}"/>
          </ac:spMkLst>
        </pc:spChg>
        <pc:spChg chg="mod">
          <ac:chgData name="teng zhu" userId="9c2872c78aad6331" providerId="LiveId" clId="{D203A6D5-C927-421E-ADED-22F5DD0E0CF5}" dt="2025-09-22T07:39:35.838" v="242" actId="1038"/>
          <ac:spMkLst>
            <pc:docMk/>
            <pc:sldMk cId="3355659813" sldId="4324"/>
            <ac:spMk id="9" creationId="{82A614DD-F8C4-4CEB-D0A7-7FC2FCC86F8A}"/>
          </ac:spMkLst>
        </pc:spChg>
        <pc:spChg chg="mod">
          <ac:chgData name="teng zhu" userId="9c2872c78aad6331" providerId="LiveId" clId="{D203A6D5-C927-421E-ADED-22F5DD0E0CF5}" dt="2025-09-22T07:39:35.838" v="242" actId="1038"/>
          <ac:spMkLst>
            <pc:docMk/>
            <pc:sldMk cId="3355659813" sldId="4324"/>
            <ac:spMk id="10" creationId="{1B0C939D-A20F-46B7-F413-D9A41F9E3F3E}"/>
          </ac:spMkLst>
        </pc:spChg>
        <pc:spChg chg="add mod">
          <ac:chgData name="teng zhu" userId="9c2872c78aad6331" providerId="LiveId" clId="{D203A6D5-C927-421E-ADED-22F5DD0E0CF5}" dt="2025-09-22T07:41:47.491" v="511" actId="1038"/>
          <ac:spMkLst>
            <pc:docMk/>
            <pc:sldMk cId="3355659813" sldId="4324"/>
            <ac:spMk id="11" creationId="{7DB2F2CB-FF11-5E05-3372-7761999B2E34}"/>
          </ac:spMkLst>
        </pc:spChg>
        <pc:spChg chg="mod">
          <ac:chgData name="teng zhu" userId="9c2872c78aad6331" providerId="LiveId" clId="{D203A6D5-C927-421E-ADED-22F5DD0E0CF5}" dt="2025-09-22T07:39:35.838" v="242" actId="1038"/>
          <ac:spMkLst>
            <pc:docMk/>
            <pc:sldMk cId="3355659813" sldId="4324"/>
            <ac:spMk id="12" creationId="{AAE08A1E-262C-009B-85C8-1FEA391DD49E}"/>
          </ac:spMkLst>
        </pc:spChg>
        <pc:spChg chg="mod">
          <ac:chgData name="teng zhu" userId="9c2872c78aad6331" providerId="LiveId" clId="{D203A6D5-C927-421E-ADED-22F5DD0E0CF5}" dt="2025-09-22T07:39:35.838" v="242" actId="1038"/>
          <ac:spMkLst>
            <pc:docMk/>
            <pc:sldMk cId="3355659813" sldId="4324"/>
            <ac:spMk id="13" creationId="{7A185425-8D49-B478-BCB3-F54D0F7523BC}"/>
          </ac:spMkLst>
        </pc:spChg>
        <pc:spChg chg="mod">
          <ac:chgData name="teng zhu" userId="9c2872c78aad6331" providerId="LiveId" clId="{D203A6D5-C927-421E-ADED-22F5DD0E0CF5}" dt="2025-09-22T07:39:35.838" v="242" actId="1038"/>
          <ac:spMkLst>
            <pc:docMk/>
            <pc:sldMk cId="3355659813" sldId="4324"/>
            <ac:spMk id="14" creationId="{AB35AD74-ED9C-C608-5E3B-E25A0BAE6F2C}"/>
          </ac:spMkLst>
        </pc:spChg>
      </pc:sldChg>
      <pc:sldChg chg="modSp mod">
        <pc:chgData name="teng zhu" userId="9c2872c78aad6331" providerId="LiveId" clId="{D203A6D5-C927-421E-ADED-22F5DD0E0CF5}" dt="2025-09-23T03:50:26.263" v="3642" actId="20577"/>
        <pc:sldMkLst>
          <pc:docMk/>
          <pc:sldMk cId="3102040065" sldId="6613186"/>
        </pc:sldMkLst>
        <pc:spChg chg="mod">
          <ac:chgData name="teng zhu" userId="9c2872c78aad6331" providerId="LiveId" clId="{D203A6D5-C927-421E-ADED-22F5DD0E0CF5}" dt="2025-09-23T03:50:26.263" v="3642" actId="20577"/>
          <ac:spMkLst>
            <pc:docMk/>
            <pc:sldMk cId="3102040065" sldId="6613186"/>
            <ac:spMk id="38" creationId="{548E679E-47BA-6475-1B0B-B946190FC1BB}"/>
          </ac:spMkLst>
        </pc:spChg>
      </pc:sldChg>
      <pc:sldChg chg="modSp mod">
        <pc:chgData name="teng zhu" userId="9c2872c78aad6331" providerId="LiveId" clId="{D203A6D5-C927-421E-ADED-22F5DD0E0CF5}" dt="2025-09-22T07:43:46.429" v="760" actId="20577"/>
        <pc:sldMkLst>
          <pc:docMk/>
          <pc:sldMk cId="1223347575" sldId="6613188"/>
        </pc:sldMkLst>
        <pc:spChg chg="mod">
          <ac:chgData name="teng zhu" userId="9c2872c78aad6331" providerId="LiveId" clId="{D203A6D5-C927-421E-ADED-22F5DD0E0CF5}" dt="2025-09-22T07:43:46.429" v="760" actId="20577"/>
          <ac:spMkLst>
            <pc:docMk/>
            <pc:sldMk cId="1223347575" sldId="6613188"/>
            <ac:spMk id="7" creationId="{10D27C77-5F5E-8B5E-0C79-AB3E9AC7F8C9}"/>
          </ac:spMkLst>
        </pc:spChg>
      </pc:sldChg>
      <pc:sldChg chg="delSp modSp mod">
        <pc:chgData name="teng zhu" userId="9c2872c78aad6331" providerId="LiveId" clId="{D203A6D5-C927-421E-ADED-22F5DD0E0CF5}" dt="2025-09-23T11:12:05.056" v="3745" actId="20577"/>
        <pc:sldMkLst>
          <pc:docMk/>
          <pc:sldMk cId="1011903184" sldId="6613194"/>
        </pc:sldMkLst>
        <pc:spChg chg="del">
          <ac:chgData name="teng zhu" userId="9c2872c78aad6331" providerId="LiveId" clId="{D203A6D5-C927-421E-ADED-22F5DD0E0CF5}" dt="2025-09-22T09:20:36.276" v="3586" actId="478"/>
          <ac:spMkLst>
            <pc:docMk/>
            <pc:sldMk cId="1011903184" sldId="6613194"/>
            <ac:spMk id="5" creationId="{3AF4DBEC-257C-530F-064B-ACBE78D42B50}"/>
          </ac:spMkLst>
        </pc:spChg>
        <pc:spChg chg="mod">
          <ac:chgData name="teng zhu" userId="9c2872c78aad6331" providerId="LiveId" clId="{D203A6D5-C927-421E-ADED-22F5DD0E0CF5}" dt="2025-09-23T11:12:05.056" v="3745" actId="20577"/>
          <ac:spMkLst>
            <pc:docMk/>
            <pc:sldMk cId="1011903184" sldId="6613194"/>
            <ac:spMk id="7" creationId="{0CF4F30E-A053-AE96-376B-9581A870910C}"/>
          </ac:spMkLst>
        </pc:spChg>
        <pc:spChg chg="mod">
          <ac:chgData name="teng zhu" userId="9c2872c78aad6331" providerId="LiveId" clId="{D203A6D5-C927-421E-ADED-22F5DD0E0CF5}" dt="2025-09-22T08:13:22.310" v="1658" actId="20577"/>
          <ac:spMkLst>
            <pc:docMk/>
            <pc:sldMk cId="1011903184" sldId="6613194"/>
            <ac:spMk id="13" creationId="{4428AF66-0640-5EFE-39D4-1DD0C2FCDAED}"/>
          </ac:spMkLst>
        </pc:spChg>
        <pc:spChg chg="mod">
          <ac:chgData name="teng zhu" userId="9c2872c78aad6331" providerId="LiveId" clId="{D203A6D5-C927-421E-ADED-22F5DD0E0CF5}" dt="2025-09-22T08:53:50.271" v="2751" actId="20577"/>
          <ac:spMkLst>
            <pc:docMk/>
            <pc:sldMk cId="1011903184" sldId="6613194"/>
            <ac:spMk id="14" creationId="{FA8F2C31-FC5A-70CC-283F-BC0DAFD1497F}"/>
          </ac:spMkLst>
        </pc:spChg>
      </pc:sldChg>
      <pc:sldChg chg="delSp modSp mod">
        <pc:chgData name="teng zhu" userId="9c2872c78aad6331" providerId="LiveId" clId="{D203A6D5-C927-421E-ADED-22F5DD0E0CF5}" dt="2025-09-22T08:14:28.053" v="1677" actId="207"/>
        <pc:sldMkLst>
          <pc:docMk/>
          <pc:sldMk cId="806010015" sldId="6613196"/>
        </pc:sldMkLst>
        <pc:spChg chg="mod topLvl">
          <ac:chgData name="teng zhu" userId="9c2872c78aad6331" providerId="LiveId" clId="{D203A6D5-C927-421E-ADED-22F5DD0E0CF5}" dt="2025-09-22T08:14:28.053" v="1677" actId="207"/>
          <ac:spMkLst>
            <pc:docMk/>
            <pc:sldMk cId="806010015" sldId="6613196"/>
            <ac:spMk id="5" creationId="{B38E39BB-E936-37A6-5BA8-E7FEE391D99A}"/>
          </ac:spMkLst>
        </pc:spChg>
        <pc:spChg chg="del topLvl">
          <ac:chgData name="teng zhu" userId="9c2872c78aad6331" providerId="LiveId" clId="{D203A6D5-C927-421E-ADED-22F5DD0E0CF5}" dt="2025-09-22T08:13:43.664" v="1663" actId="478"/>
          <ac:spMkLst>
            <pc:docMk/>
            <pc:sldMk cId="806010015" sldId="6613196"/>
            <ac:spMk id="12" creationId="{AD37DE50-A4B2-A1AE-AF58-A45496A8BE9B}"/>
          </ac:spMkLst>
        </pc:spChg>
        <pc:grpChg chg="del">
          <ac:chgData name="teng zhu" userId="9c2872c78aad6331" providerId="LiveId" clId="{D203A6D5-C927-421E-ADED-22F5DD0E0CF5}" dt="2025-09-22T08:13:43.664" v="1663" actId="478"/>
          <ac:grpSpMkLst>
            <pc:docMk/>
            <pc:sldMk cId="806010015" sldId="6613196"/>
            <ac:grpSpMk id="20" creationId="{42B5DD58-DAF8-D6D5-82CA-75BE9644159E}"/>
          </ac:grpSpMkLst>
        </pc:grpChg>
      </pc:sldChg>
      <pc:sldChg chg="ord">
        <pc:chgData name="teng zhu" userId="9c2872c78aad6331" providerId="LiveId" clId="{D203A6D5-C927-421E-ADED-22F5DD0E0CF5}" dt="2025-09-22T08:33:22.033" v="1739" actId="20578"/>
        <pc:sldMkLst>
          <pc:docMk/>
          <pc:sldMk cId="1126878869" sldId="6613197"/>
        </pc:sldMkLst>
      </pc:sldChg>
      <pc:sldChg chg="addSp modSp mod">
        <pc:chgData name="teng zhu" userId="9c2872c78aad6331" providerId="LiveId" clId="{D203A6D5-C927-421E-ADED-22F5DD0E0CF5}" dt="2025-09-22T08:51:10.420" v="2735" actId="20577"/>
        <pc:sldMkLst>
          <pc:docMk/>
          <pc:sldMk cId="1425812753" sldId="6613198"/>
        </pc:sldMkLst>
        <pc:spChg chg="add mod">
          <ac:chgData name="teng zhu" userId="9c2872c78aad6331" providerId="LiveId" clId="{D203A6D5-C927-421E-ADED-22F5DD0E0CF5}" dt="2025-09-22T08:10:53.870" v="1655" actId="1038"/>
          <ac:spMkLst>
            <pc:docMk/>
            <pc:sldMk cId="1425812753" sldId="6613198"/>
            <ac:spMk id="2" creationId="{EF7FF795-E921-C793-B621-238EF3A13458}"/>
          </ac:spMkLst>
        </pc:spChg>
        <pc:spChg chg="add mod">
          <ac:chgData name="teng zhu" userId="9c2872c78aad6331" providerId="LiveId" clId="{D203A6D5-C927-421E-ADED-22F5DD0E0CF5}" dt="2025-09-22T08:10:53.870" v="1655" actId="1038"/>
          <ac:spMkLst>
            <pc:docMk/>
            <pc:sldMk cId="1425812753" sldId="6613198"/>
            <ac:spMk id="3" creationId="{65AC6E8D-7951-CD83-1DBD-478E730C68BB}"/>
          </ac:spMkLst>
        </pc:spChg>
        <pc:spChg chg="add mod">
          <ac:chgData name="teng zhu" userId="9c2872c78aad6331" providerId="LiveId" clId="{D203A6D5-C927-421E-ADED-22F5DD0E0CF5}" dt="2025-09-22T08:10:53.870" v="1655" actId="1038"/>
          <ac:spMkLst>
            <pc:docMk/>
            <pc:sldMk cId="1425812753" sldId="6613198"/>
            <ac:spMk id="5" creationId="{72B3B4CD-8BEC-B622-A571-DAE435A254E3}"/>
          </ac:spMkLst>
        </pc:spChg>
        <pc:spChg chg="add mod">
          <ac:chgData name="teng zhu" userId="9c2872c78aad6331" providerId="LiveId" clId="{D203A6D5-C927-421E-ADED-22F5DD0E0CF5}" dt="2025-09-22T08:10:53.870" v="1655" actId="1038"/>
          <ac:spMkLst>
            <pc:docMk/>
            <pc:sldMk cId="1425812753" sldId="6613198"/>
            <ac:spMk id="6" creationId="{43543961-1D62-312D-EBA2-690336B7D433}"/>
          </ac:spMkLst>
        </pc:spChg>
        <pc:spChg chg="mod">
          <ac:chgData name="teng zhu" userId="9c2872c78aad6331" providerId="LiveId" clId="{D203A6D5-C927-421E-ADED-22F5DD0E0CF5}" dt="2025-09-22T08:51:10.420" v="2735" actId="20577"/>
          <ac:spMkLst>
            <pc:docMk/>
            <pc:sldMk cId="1425812753" sldId="6613198"/>
            <ac:spMk id="7" creationId="{1C88FD6F-F29C-1C79-9445-B6135C33FD47}"/>
          </ac:spMkLst>
        </pc:spChg>
        <pc:spChg chg="add mod">
          <ac:chgData name="teng zhu" userId="9c2872c78aad6331" providerId="LiveId" clId="{D203A6D5-C927-421E-ADED-22F5DD0E0CF5}" dt="2025-09-22T08:10:53.870" v="1655" actId="1038"/>
          <ac:spMkLst>
            <pc:docMk/>
            <pc:sldMk cId="1425812753" sldId="6613198"/>
            <ac:spMk id="8" creationId="{8AB01E46-FF20-8EA7-3111-4DAAD004CE37}"/>
          </ac:spMkLst>
        </pc:spChg>
        <pc:spChg chg="mod">
          <ac:chgData name="teng zhu" userId="9c2872c78aad6331" providerId="LiveId" clId="{D203A6D5-C927-421E-ADED-22F5DD0E0CF5}" dt="2025-09-22T08:10:53.870" v="1655" actId="1038"/>
          <ac:spMkLst>
            <pc:docMk/>
            <pc:sldMk cId="1425812753" sldId="6613198"/>
            <ac:spMk id="17" creationId="{7535EDC9-E05B-394D-A2CA-4DDA983ED36F}"/>
          </ac:spMkLst>
        </pc:spChg>
        <pc:spChg chg="mod">
          <ac:chgData name="teng zhu" userId="9c2872c78aad6331" providerId="LiveId" clId="{D203A6D5-C927-421E-ADED-22F5DD0E0CF5}" dt="2025-09-22T08:10:53.870" v="1655" actId="1038"/>
          <ac:spMkLst>
            <pc:docMk/>
            <pc:sldMk cId="1425812753" sldId="6613198"/>
            <ac:spMk id="19" creationId="{6DF819C2-FC31-DE37-35AB-8223ACDBAC3D}"/>
          </ac:spMkLst>
        </pc:spChg>
        <pc:grpChg chg="mod">
          <ac:chgData name="teng zhu" userId="9c2872c78aad6331" providerId="LiveId" clId="{D203A6D5-C927-421E-ADED-22F5DD0E0CF5}" dt="2025-09-22T08:10:53.870" v="1655" actId="1038"/>
          <ac:grpSpMkLst>
            <pc:docMk/>
            <pc:sldMk cId="1425812753" sldId="6613198"/>
            <ac:grpSpMk id="13" creationId="{F637926E-D65E-54DA-3537-2F3994BE6B01}"/>
          </ac:grpSpMkLst>
        </pc:grpChg>
      </pc:sldChg>
      <pc:sldChg chg="addSp delSp modSp mod ord modAnim">
        <pc:chgData name="teng zhu" userId="9c2872c78aad6331" providerId="LiveId" clId="{D203A6D5-C927-421E-ADED-22F5DD0E0CF5}" dt="2025-09-23T08:37:03.309" v="3648" actId="1076"/>
        <pc:sldMkLst>
          <pc:docMk/>
          <pc:sldMk cId="2111067986" sldId="6613199"/>
        </pc:sldMkLst>
        <pc:spChg chg="del">
          <ac:chgData name="teng zhu" userId="9c2872c78aad6331" providerId="LiveId" clId="{D203A6D5-C927-421E-ADED-22F5DD0E0CF5}" dt="2025-09-22T07:49:00.385" v="1190" actId="478"/>
          <ac:spMkLst>
            <pc:docMk/>
            <pc:sldMk cId="2111067986" sldId="6613199"/>
            <ac:spMk id="3" creationId="{B6E72CCD-8A77-0EA1-47E1-3691CDFC7F82}"/>
          </ac:spMkLst>
        </pc:spChg>
        <pc:spChg chg="del">
          <ac:chgData name="teng zhu" userId="9c2872c78aad6331" providerId="LiveId" clId="{D203A6D5-C927-421E-ADED-22F5DD0E0CF5}" dt="2025-09-22T07:49:02.831" v="1191" actId="478"/>
          <ac:spMkLst>
            <pc:docMk/>
            <pc:sldMk cId="2111067986" sldId="6613199"/>
            <ac:spMk id="5" creationId="{BFDCF76E-500C-0899-D8C3-BFBDABA0C243}"/>
          </ac:spMkLst>
        </pc:spChg>
        <pc:spChg chg="mod">
          <ac:chgData name="teng zhu" userId="9c2872c78aad6331" providerId="LiveId" clId="{D203A6D5-C927-421E-ADED-22F5DD0E0CF5}" dt="2025-09-22T08:51:17.283" v="2741" actId="20577"/>
          <ac:spMkLst>
            <pc:docMk/>
            <pc:sldMk cId="2111067986" sldId="6613199"/>
            <ac:spMk id="7" creationId="{E0719CB1-012C-3275-0FE8-1CCE4C075994}"/>
          </ac:spMkLst>
        </pc:spChg>
        <pc:spChg chg="mod">
          <ac:chgData name="teng zhu" userId="9c2872c78aad6331" providerId="LiveId" clId="{D203A6D5-C927-421E-ADED-22F5DD0E0CF5}" dt="2025-09-22T08:46:12.856" v="2485"/>
          <ac:spMkLst>
            <pc:docMk/>
            <pc:sldMk cId="2111067986" sldId="6613199"/>
            <ac:spMk id="15" creationId="{3DB809CE-D7AD-C23B-D9F6-1A2B99FADB6B}"/>
          </ac:spMkLst>
        </pc:spChg>
        <pc:spChg chg="mod">
          <ac:chgData name="teng zhu" userId="9c2872c78aad6331" providerId="LiveId" clId="{D203A6D5-C927-421E-ADED-22F5DD0E0CF5}" dt="2025-09-22T08:46:12.856" v="2485"/>
          <ac:spMkLst>
            <pc:docMk/>
            <pc:sldMk cId="2111067986" sldId="6613199"/>
            <ac:spMk id="16" creationId="{E6DC78D2-6B90-DB8F-27AB-F28DC6D2CF7C}"/>
          </ac:spMkLst>
        </pc:spChg>
        <pc:spChg chg="mod">
          <ac:chgData name="teng zhu" userId="9c2872c78aad6331" providerId="LiveId" clId="{D203A6D5-C927-421E-ADED-22F5DD0E0CF5}" dt="2025-09-22T08:46:12.856" v="2485"/>
          <ac:spMkLst>
            <pc:docMk/>
            <pc:sldMk cId="2111067986" sldId="6613199"/>
            <ac:spMk id="17" creationId="{CAD8C030-8896-FF87-5F6F-942AAC8FB46B}"/>
          </ac:spMkLst>
        </pc:spChg>
        <pc:spChg chg="mod">
          <ac:chgData name="teng zhu" userId="9c2872c78aad6331" providerId="LiveId" clId="{D203A6D5-C927-421E-ADED-22F5DD0E0CF5}" dt="2025-09-22T08:50:17.215" v="2681" actId="113"/>
          <ac:spMkLst>
            <pc:docMk/>
            <pc:sldMk cId="2111067986" sldId="6613199"/>
            <ac:spMk id="19" creationId="{CF149E61-28E5-9581-29B4-7BE758E2311F}"/>
          </ac:spMkLst>
        </pc:spChg>
        <pc:spChg chg="mod">
          <ac:chgData name="teng zhu" userId="9c2872c78aad6331" providerId="LiveId" clId="{D203A6D5-C927-421E-ADED-22F5DD0E0CF5}" dt="2025-09-22T08:46:12.856" v="2485"/>
          <ac:spMkLst>
            <pc:docMk/>
            <pc:sldMk cId="2111067986" sldId="6613199"/>
            <ac:spMk id="23" creationId="{D06AFAEE-C077-3101-194E-E14334B164D7}"/>
          </ac:spMkLst>
        </pc:spChg>
        <pc:spChg chg="mod">
          <ac:chgData name="teng zhu" userId="9c2872c78aad6331" providerId="LiveId" clId="{D203A6D5-C927-421E-ADED-22F5DD0E0CF5}" dt="2025-09-22T08:46:12.856" v="2485"/>
          <ac:spMkLst>
            <pc:docMk/>
            <pc:sldMk cId="2111067986" sldId="6613199"/>
            <ac:spMk id="24" creationId="{5CF7C3DD-7E10-EB11-AFA8-0389E7D0F70D}"/>
          </ac:spMkLst>
        </pc:spChg>
        <pc:spChg chg="mod">
          <ac:chgData name="teng zhu" userId="9c2872c78aad6331" providerId="LiveId" clId="{D203A6D5-C927-421E-ADED-22F5DD0E0CF5}" dt="2025-09-22T08:50:17.215" v="2681" actId="113"/>
          <ac:spMkLst>
            <pc:docMk/>
            <pc:sldMk cId="2111067986" sldId="6613199"/>
            <ac:spMk id="30" creationId="{E8E957F8-D415-5FCD-CFE2-BB60345C85D0}"/>
          </ac:spMkLst>
        </pc:spChg>
        <pc:spChg chg="mod">
          <ac:chgData name="teng zhu" userId="9c2872c78aad6331" providerId="LiveId" clId="{D203A6D5-C927-421E-ADED-22F5DD0E0CF5}" dt="2025-09-22T08:46:12.856" v="2485"/>
          <ac:spMkLst>
            <pc:docMk/>
            <pc:sldMk cId="2111067986" sldId="6613199"/>
            <ac:spMk id="35" creationId="{FB9227DF-B27D-44FB-BF3D-49C7314C8C1E}"/>
          </ac:spMkLst>
        </pc:spChg>
        <pc:spChg chg="mod">
          <ac:chgData name="teng zhu" userId="9c2872c78aad6331" providerId="LiveId" clId="{D203A6D5-C927-421E-ADED-22F5DD0E0CF5}" dt="2025-09-22T08:50:17.215" v="2681" actId="113"/>
          <ac:spMkLst>
            <pc:docMk/>
            <pc:sldMk cId="2111067986" sldId="6613199"/>
            <ac:spMk id="36" creationId="{CD0B5B79-CAE4-53FE-8947-1058431A3BAA}"/>
          </ac:spMkLst>
        </pc:spChg>
        <pc:spChg chg="mod">
          <ac:chgData name="teng zhu" userId="9c2872c78aad6331" providerId="LiveId" clId="{D203A6D5-C927-421E-ADED-22F5DD0E0CF5}" dt="2025-09-22T08:46:12.856" v="2485"/>
          <ac:spMkLst>
            <pc:docMk/>
            <pc:sldMk cId="2111067986" sldId="6613199"/>
            <ac:spMk id="37" creationId="{98814C40-D983-7B61-FA83-CF88D921481C}"/>
          </ac:spMkLst>
        </pc:spChg>
        <pc:spChg chg="mod">
          <ac:chgData name="teng zhu" userId="9c2872c78aad6331" providerId="LiveId" clId="{D203A6D5-C927-421E-ADED-22F5DD0E0CF5}" dt="2025-09-23T08:37:03.309" v="3648" actId="1076"/>
          <ac:spMkLst>
            <pc:docMk/>
            <pc:sldMk cId="2111067986" sldId="6613199"/>
            <ac:spMk id="39" creationId="{4B98F75F-1B14-ECA8-20A3-594D8AA6C6A3}"/>
          </ac:spMkLst>
        </pc:spChg>
        <pc:grpChg chg="del">
          <ac:chgData name="teng zhu" userId="9c2872c78aad6331" providerId="LiveId" clId="{D203A6D5-C927-421E-ADED-22F5DD0E0CF5}" dt="2025-09-22T07:49:00.385" v="1190" actId="478"/>
          <ac:grpSpMkLst>
            <pc:docMk/>
            <pc:sldMk cId="2111067986" sldId="6613199"/>
            <ac:grpSpMk id="20" creationId="{F4128B94-CCE2-0B6F-C8C7-351E25F9F8BE}"/>
          </ac:grpSpMkLst>
        </pc:grpChg>
        <pc:grpChg chg="mod">
          <ac:chgData name="teng zhu" userId="9c2872c78aad6331" providerId="LiveId" clId="{D203A6D5-C927-421E-ADED-22F5DD0E0CF5}" dt="2025-09-22T07:49:05.534" v="1192" actId="1076"/>
          <ac:grpSpMkLst>
            <pc:docMk/>
            <pc:sldMk cId="2111067986" sldId="6613199"/>
            <ac:grpSpMk id="26" creationId="{EFD68CD4-74C5-85CB-465B-30B96FC6CF88}"/>
          </ac:grpSpMkLst>
        </pc:grpChg>
      </pc:sldChg>
      <pc:sldChg chg="addSp modSp mod">
        <pc:chgData name="teng zhu" userId="9c2872c78aad6331" providerId="LiveId" clId="{D203A6D5-C927-421E-ADED-22F5DD0E0CF5}" dt="2025-09-22T07:47:38.278" v="1045" actId="20577"/>
        <pc:sldMkLst>
          <pc:docMk/>
          <pc:sldMk cId="2677191729" sldId="6613200"/>
        </pc:sldMkLst>
        <pc:spChg chg="mod">
          <ac:chgData name="teng zhu" userId="9c2872c78aad6331" providerId="LiveId" clId="{D203A6D5-C927-421E-ADED-22F5DD0E0CF5}" dt="2025-09-22T07:46:14.708" v="892" actId="14100"/>
          <ac:spMkLst>
            <pc:docMk/>
            <pc:sldMk cId="2677191729" sldId="6613200"/>
            <ac:spMk id="2" creationId="{B3FD3344-D4F4-F8E5-D5BF-E647A5817641}"/>
          </ac:spMkLst>
        </pc:spChg>
        <pc:spChg chg="add mod">
          <ac:chgData name="teng zhu" userId="9c2872c78aad6331" providerId="LiveId" clId="{D203A6D5-C927-421E-ADED-22F5DD0E0CF5}" dt="2025-09-22T07:46:55.988" v="972" actId="1035"/>
          <ac:spMkLst>
            <pc:docMk/>
            <pc:sldMk cId="2677191729" sldId="6613200"/>
            <ac:spMk id="3" creationId="{6AFA19BE-FED4-5F44-8395-53CEBCF11527}"/>
          </ac:spMkLst>
        </pc:spChg>
        <pc:spChg chg="mod">
          <ac:chgData name="teng zhu" userId="9c2872c78aad6331" providerId="LiveId" clId="{D203A6D5-C927-421E-ADED-22F5DD0E0CF5}" dt="2025-09-22T07:46:58.749" v="973" actId="1076"/>
          <ac:spMkLst>
            <pc:docMk/>
            <pc:sldMk cId="2677191729" sldId="6613200"/>
            <ac:spMk id="5" creationId="{D046C2A4-0D07-86FA-F865-7057B398BE4F}"/>
          </ac:spMkLst>
        </pc:spChg>
        <pc:spChg chg="add mod">
          <ac:chgData name="teng zhu" userId="9c2872c78aad6331" providerId="LiveId" clId="{D203A6D5-C927-421E-ADED-22F5DD0E0CF5}" dt="2025-09-22T07:47:25.987" v="989" actId="1076"/>
          <ac:spMkLst>
            <pc:docMk/>
            <pc:sldMk cId="2677191729" sldId="6613200"/>
            <ac:spMk id="6" creationId="{7427B97D-BD2B-D538-6F60-75A216525FB2}"/>
          </ac:spMkLst>
        </pc:spChg>
        <pc:spChg chg="mod">
          <ac:chgData name="teng zhu" userId="9c2872c78aad6331" providerId="LiveId" clId="{D203A6D5-C927-421E-ADED-22F5DD0E0CF5}" dt="2025-09-22T07:47:38.278" v="1045" actId="20577"/>
          <ac:spMkLst>
            <pc:docMk/>
            <pc:sldMk cId="2677191729" sldId="6613200"/>
            <ac:spMk id="7" creationId="{E76CF8A5-43DB-DC78-D9A2-D454742B5ABE}"/>
          </ac:spMkLst>
        </pc:spChg>
        <pc:spChg chg="mod">
          <ac:chgData name="teng zhu" userId="9c2872c78aad6331" providerId="LiveId" clId="{D203A6D5-C927-421E-ADED-22F5DD0E0CF5}" dt="2025-09-22T07:46:37.411" v="945" actId="404"/>
          <ac:spMkLst>
            <pc:docMk/>
            <pc:sldMk cId="2677191729" sldId="6613200"/>
            <ac:spMk id="18" creationId="{FAEF1FAA-8CEE-0E78-16D4-E2157E927DF6}"/>
          </ac:spMkLst>
        </pc:spChg>
        <pc:spChg chg="mod">
          <ac:chgData name="teng zhu" userId="9c2872c78aad6331" providerId="LiveId" clId="{D203A6D5-C927-421E-ADED-22F5DD0E0CF5}" dt="2025-09-22T07:46:37.411" v="945" actId="404"/>
          <ac:spMkLst>
            <pc:docMk/>
            <pc:sldMk cId="2677191729" sldId="6613200"/>
            <ac:spMk id="19" creationId="{D8F1125B-0051-FDBB-4F82-18539310CEE5}"/>
          </ac:spMkLst>
        </pc:spChg>
        <pc:spChg chg="mod">
          <ac:chgData name="teng zhu" userId="9c2872c78aad6331" providerId="LiveId" clId="{D203A6D5-C927-421E-ADED-22F5DD0E0CF5}" dt="2025-09-22T07:46:37.411" v="945" actId="404"/>
          <ac:spMkLst>
            <pc:docMk/>
            <pc:sldMk cId="2677191729" sldId="6613200"/>
            <ac:spMk id="20" creationId="{119F5245-4983-A481-E7B1-B2E32D819230}"/>
          </ac:spMkLst>
        </pc:spChg>
        <pc:spChg chg="mod">
          <ac:chgData name="teng zhu" userId="9c2872c78aad6331" providerId="LiveId" clId="{D203A6D5-C927-421E-ADED-22F5DD0E0CF5}" dt="2025-09-22T07:46:37.411" v="945" actId="404"/>
          <ac:spMkLst>
            <pc:docMk/>
            <pc:sldMk cId="2677191729" sldId="6613200"/>
            <ac:spMk id="21" creationId="{DE523FB7-9554-7730-453B-96085BBED13B}"/>
          </ac:spMkLst>
        </pc:spChg>
        <pc:grpChg chg="mod">
          <ac:chgData name="teng zhu" userId="9c2872c78aad6331" providerId="LiveId" clId="{D203A6D5-C927-421E-ADED-22F5DD0E0CF5}" dt="2025-09-22T07:46:55.988" v="972" actId="1035"/>
          <ac:grpSpMkLst>
            <pc:docMk/>
            <pc:sldMk cId="2677191729" sldId="6613200"/>
            <ac:grpSpMk id="17" creationId="{317C1024-4EA2-8547-7897-A01AE10E8133}"/>
          </ac:grpSpMkLst>
        </pc:grpChg>
      </pc:sldChg>
      <pc:sldChg chg="addSp delSp modSp mod modAnim">
        <pc:chgData name="teng zhu" userId="9c2872c78aad6331" providerId="LiveId" clId="{D203A6D5-C927-421E-ADED-22F5DD0E0CF5}" dt="2025-09-22T09:12:26.605" v="3136" actId="1076"/>
        <pc:sldMkLst>
          <pc:docMk/>
          <pc:sldMk cId="1285055978" sldId="6613201"/>
        </pc:sldMkLst>
        <pc:spChg chg="mod">
          <ac:chgData name="teng zhu" userId="9c2872c78aad6331" providerId="LiveId" clId="{D203A6D5-C927-421E-ADED-22F5DD0E0CF5}" dt="2025-09-22T09:12:26.605" v="3136" actId="1076"/>
          <ac:spMkLst>
            <pc:docMk/>
            <pc:sldMk cId="1285055978" sldId="6613201"/>
            <ac:spMk id="3" creationId="{4EF8134D-A4F6-83B5-2FAA-68B1D34B03D1}"/>
          </ac:spMkLst>
        </pc:spChg>
        <pc:spChg chg="add del">
          <ac:chgData name="teng zhu" userId="9c2872c78aad6331" providerId="LiveId" clId="{D203A6D5-C927-421E-ADED-22F5DD0E0CF5}" dt="2025-09-22T09:10:54.120" v="3110" actId="22"/>
          <ac:spMkLst>
            <pc:docMk/>
            <pc:sldMk cId="1285055978" sldId="6613201"/>
            <ac:spMk id="5" creationId="{5B7DA55D-4C51-5D01-68A6-5CAF615D394C}"/>
          </ac:spMkLst>
        </pc:spChg>
        <pc:spChg chg="add del">
          <ac:chgData name="teng zhu" userId="9c2872c78aad6331" providerId="LiveId" clId="{D203A6D5-C927-421E-ADED-22F5DD0E0CF5}" dt="2025-09-22T09:10:55.918" v="3112" actId="22"/>
          <ac:spMkLst>
            <pc:docMk/>
            <pc:sldMk cId="1285055978" sldId="6613201"/>
            <ac:spMk id="8" creationId="{D11754E3-5065-F7BF-67A7-0E4E6F7D949F}"/>
          </ac:spMkLst>
        </pc:spChg>
        <pc:spChg chg="add mod">
          <ac:chgData name="teng zhu" userId="9c2872c78aad6331" providerId="LiveId" clId="{D203A6D5-C927-421E-ADED-22F5DD0E0CF5}" dt="2025-09-22T09:12:24.373" v="3135" actId="403"/>
          <ac:spMkLst>
            <pc:docMk/>
            <pc:sldMk cId="1285055978" sldId="6613201"/>
            <ac:spMk id="9" creationId="{F548D9E0-9B89-8654-97DF-DDB970B68CF5}"/>
          </ac:spMkLst>
        </pc:spChg>
        <pc:spChg chg="mod">
          <ac:chgData name="teng zhu" userId="9c2872c78aad6331" providerId="LiveId" clId="{D203A6D5-C927-421E-ADED-22F5DD0E0CF5}" dt="2025-09-22T09:12:24.373" v="3135" actId="403"/>
          <ac:spMkLst>
            <pc:docMk/>
            <pc:sldMk cId="1285055978" sldId="6613201"/>
            <ac:spMk id="15" creationId="{8778F039-5D09-AB35-19B5-D41CC83EA24F}"/>
          </ac:spMkLst>
        </pc:spChg>
        <pc:spChg chg="del">
          <ac:chgData name="teng zhu" userId="9c2872c78aad6331" providerId="LiveId" clId="{D203A6D5-C927-421E-ADED-22F5DD0E0CF5}" dt="2025-09-22T09:10:59.894" v="3114" actId="478"/>
          <ac:spMkLst>
            <pc:docMk/>
            <pc:sldMk cId="1285055978" sldId="6613201"/>
            <ac:spMk id="16" creationId="{36BE9DF1-71EE-C278-0EE6-26BF8F47194E}"/>
          </ac:spMkLst>
        </pc:spChg>
        <pc:spChg chg="del">
          <ac:chgData name="teng zhu" userId="9c2872c78aad6331" providerId="LiveId" clId="{D203A6D5-C927-421E-ADED-22F5DD0E0CF5}" dt="2025-09-22T09:10:59.894" v="3114" actId="478"/>
          <ac:spMkLst>
            <pc:docMk/>
            <pc:sldMk cId="1285055978" sldId="6613201"/>
            <ac:spMk id="17" creationId="{22BFAA58-86E9-412E-4444-613B967D6CCC}"/>
          </ac:spMkLst>
        </pc:spChg>
        <pc:grpChg chg="add mod">
          <ac:chgData name="teng zhu" userId="9c2872c78aad6331" providerId="LiveId" clId="{D203A6D5-C927-421E-ADED-22F5DD0E0CF5}" dt="2025-09-22T09:12:26.605" v="3136" actId="1076"/>
          <ac:grpSpMkLst>
            <pc:docMk/>
            <pc:sldMk cId="1285055978" sldId="6613201"/>
            <ac:grpSpMk id="10" creationId="{31E49C99-A36C-5485-024E-64F9C78D338F}"/>
          </ac:grpSpMkLst>
        </pc:grpChg>
      </pc:sldChg>
      <pc:sldChg chg="modSp mod">
        <pc:chgData name="teng zhu" userId="9c2872c78aad6331" providerId="LiveId" clId="{D203A6D5-C927-421E-ADED-22F5DD0E0CF5}" dt="2025-09-22T09:16:24.762" v="3443" actId="20577"/>
        <pc:sldMkLst>
          <pc:docMk/>
          <pc:sldMk cId="849632687" sldId="6613204"/>
        </pc:sldMkLst>
        <pc:spChg chg="mod">
          <ac:chgData name="teng zhu" userId="9c2872c78aad6331" providerId="LiveId" clId="{D203A6D5-C927-421E-ADED-22F5DD0E0CF5}" dt="2025-09-22T09:16:24.762" v="3443" actId="20577"/>
          <ac:spMkLst>
            <pc:docMk/>
            <pc:sldMk cId="849632687" sldId="6613204"/>
            <ac:spMk id="7" creationId="{817BC1D4-EB84-21DC-BBF7-EFA9B2443124}"/>
          </ac:spMkLst>
        </pc:spChg>
      </pc:sldChg>
      <pc:sldChg chg="addSp delSp modSp mod modAnim">
        <pc:chgData name="teng zhu" userId="9c2872c78aad6331" providerId="LiveId" clId="{D203A6D5-C927-421E-ADED-22F5DD0E0CF5}" dt="2025-09-22T09:20:19.670" v="3585"/>
        <pc:sldMkLst>
          <pc:docMk/>
          <pc:sldMk cId="2719006070" sldId="6613205"/>
        </pc:sldMkLst>
        <pc:spChg chg="add del">
          <ac:chgData name="teng zhu" userId="9c2872c78aad6331" providerId="LiveId" clId="{D203A6D5-C927-421E-ADED-22F5DD0E0CF5}" dt="2025-09-22T09:17:47.129" v="3537" actId="22"/>
          <ac:spMkLst>
            <pc:docMk/>
            <pc:sldMk cId="2719006070" sldId="6613205"/>
            <ac:spMk id="3" creationId="{F60D5463-7793-2986-DB20-CCF8D67C7B23}"/>
          </ac:spMkLst>
        </pc:spChg>
        <pc:spChg chg="add del mod">
          <ac:chgData name="teng zhu" userId="9c2872c78aad6331" providerId="LiveId" clId="{D203A6D5-C927-421E-ADED-22F5DD0E0CF5}" dt="2025-09-22T09:18:21.407" v="3543" actId="12084"/>
          <ac:spMkLst>
            <pc:docMk/>
            <pc:sldMk cId="2719006070" sldId="6613205"/>
            <ac:spMk id="6" creationId="{21DFE6DD-18A0-17EB-3F02-67C01316C2FB}"/>
          </ac:spMkLst>
        </pc:spChg>
        <pc:spChg chg="mod">
          <ac:chgData name="teng zhu" userId="9c2872c78aad6331" providerId="LiveId" clId="{D203A6D5-C927-421E-ADED-22F5DD0E0CF5}" dt="2025-09-22T09:16:58.144" v="3534" actId="20577"/>
          <ac:spMkLst>
            <pc:docMk/>
            <pc:sldMk cId="2719006070" sldId="6613205"/>
            <ac:spMk id="7" creationId="{5E7D0A73-7DCF-D89E-8E3C-0CB444607C09}"/>
          </ac:spMkLst>
        </pc:spChg>
        <pc:spChg chg="mod topLvl">
          <ac:chgData name="teng zhu" userId="9c2872c78aad6331" providerId="LiveId" clId="{D203A6D5-C927-421E-ADED-22F5DD0E0CF5}" dt="2025-09-22T09:20:13.213" v="3584" actId="165"/>
          <ac:spMkLst>
            <pc:docMk/>
            <pc:sldMk cId="2719006070" sldId="6613205"/>
            <ac:spMk id="10" creationId="{C22B79EC-9731-8FF4-B4D6-B38AC9E1CEDA}"/>
          </ac:spMkLst>
        </pc:spChg>
        <pc:spChg chg="mod topLvl">
          <ac:chgData name="teng zhu" userId="9c2872c78aad6331" providerId="LiveId" clId="{D203A6D5-C927-421E-ADED-22F5DD0E0CF5}" dt="2025-09-22T09:20:13.213" v="3584" actId="165"/>
          <ac:spMkLst>
            <pc:docMk/>
            <pc:sldMk cId="2719006070" sldId="6613205"/>
            <ac:spMk id="11" creationId="{838A65BF-2F93-DF81-A891-F8A84A92A6BE}"/>
          </ac:spMkLst>
        </pc:spChg>
        <pc:spChg chg="mod topLvl">
          <ac:chgData name="teng zhu" userId="9c2872c78aad6331" providerId="LiveId" clId="{D203A6D5-C927-421E-ADED-22F5DD0E0CF5}" dt="2025-09-22T09:20:13.213" v="3584" actId="165"/>
          <ac:spMkLst>
            <pc:docMk/>
            <pc:sldMk cId="2719006070" sldId="6613205"/>
            <ac:spMk id="12" creationId="{73085084-C3D5-8747-878F-F128944388A0}"/>
          </ac:spMkLst>
        </pc:spChg>
        <pc:spChg chg="mod topLvl">
          <ac:chgData name="teng zhu" userId="9c2872c78aad6331" providerId="LiveId" clId="{D203A6D5-C927-421E-ADED-22F5DD0E0CF5}" dt="2025-09-22T09:20:13.213" v="3584" actId="165"/>
          <ac:spMkLst>
            <pc:docMk/>
            <pc:sldMk cId="2719006070" sldId="6613205"/>
            <ac:spMk id="13" creationId="{072BC536-FADC-E53D-EA04-10960208AC08}"/>
          </ac:spMkLst>
        </pc:spChg>
        <pc:spChg chg="mod topLvl">
          <ac:chgData name="teng zhu" userId="9c2872c78aad6331" providerId="LiveId" clId="{D203A6D5-C927-421E-ADED-22F5DD0E0CF5}" dt="2025-09-22T09:20:13.213" v="3584" actId="165"/>
          <ac:spMkLst>
            <pc:docMk/>
            <pc:sldMk cId="2719006070" sldId="6613205"/>
            <ac:spMk id="14" creationId="{81E21C00-95E2-02DE-8C4C-BA1033A10BA2}"/>
          </ac:spMkLst>
        </pc:spChg>
        <pc:spChg chg="mod topLvl">
          <ac:chgData name="teng zhu" userId="9c2872c78aad6331" providerId="LiveId" clId="{D203A6D5-C927-421E-ADED-22F5DD0E0CF5}" dt="2025-09-22T09:20:13.213" v="3584" actId="165"/>
          <ac:spMkLst>
            <pc:docMk/>
            <pc:sldMk cId="2719006070" sldId="6613205"/>
            <ac:spMk id="15" creationId="{40540F4C-CEDF-E572-CE23-506B36B9D847}"/>
          </ac:spMkLst>
        </pc:spChg>
        <pc:grpChg chg="del mod">
          <ac:chgData name="teng zhu" userId="9c2872c78aad6331" providerId="LiveId" clId="{D203A6D5-C927-421E-ADED-22F5DD0E0CF5}" dt="2025-09-22T09:20:13.213" v="3584" actId="165"/>
          <ac:grpSpMkLst>
            <pc:docMk/>
            <pc:sldMk cId="2719006070" sldId="6613205"/>
            <ac:grpSpMk id="9" creationId="{B7BFE6DA-63BD-B262-8498-ACDA0ACB9418}"/>
          </ac:grpSpMkLst>
        </pc:grpChg>
        <pc:grpChg chg="del mod">
          <ac:chgData name="teng zhu" userId="9c2872c78aad6331" providerId="LiveId" clId="{D203A6D5-C927-421E-ADED-22F5DD0E0CF5}" dt="2025-09-22T09:17:43.416" v="3535" actId="478"/>
          <ac:grpSpMkLst>
            <pc:docMk/>
            <pc:sldMk cId="2719006070" sldId="6613205"/>
            <ac:grpSpMk id="16" creationId="{EE18E192-053C-521F-29C5-7A3ECC17414E}"/>
          </ac:grpSpMkLst>
        </pc:grpChg>
        <pc:graphicFrameChg chg="add del mod">
          <ac:chgData name="teng zhu" userId="9c2872c78aad6331" providerId="LiveId" clId="{D203A6D5-C927-421E-ADED-22F5DD0E0CF5}" dt="2025-09-22T09:18:48.203" v="3551" actId="18245"/>
          <ac:graphicFrameMkLst>
            <pc:docMk/>
            <pc:sldMk cId="2719006070" sldId="6613205"/>
            <ac:graphicFrameMk id="8" creationId="{22CED219-903D-1F60-CAA1-DCE9D7CD1065}"/>
          </ac:graphicFrameMkLst>
        </pc:graphicFrameChg>
      </pc:sldChg>
      <pc:sldChg chg="delSp modSp mod">
        <pc:chgData name="teng zhu" userId="9c2872c78aad6331" providerId="LiveId" clId="{D203A6D5-C927-421E-ADED-22F5DD0E0CF5}" dt="2025-09-22T07:45:49.559" v="885" actId="20577"/>
        <pc:sldMkLst>
          <pc:docMk/>
          <pc:sldMk cId="1827381060" sldId="6613206"/>
        </pc:sldMkLst>
        <pc:spChg chg="del">
          <ac:chgData name="teng zhu" userId="9c2872c78aad6331" providerId="LiveId" clId="{D203A6D5-C927-421E-ADED-22F5DD0E0CF5}" dt="2025-09-22T07:44:26.708" v="790" actId="478"/>
          <ac:spMkLst>
            <pc:docMk/>
            <pc:sldMk cId="1827381060" sldId="6613206"/>
            <ac:spMk id="6" creationId="{38FCEE69-7E38-8D9D-74DC-389DD36B5481}"/>
          </ac:spMkLst>
        </pc:spChg>
        <pc:spChg chg="mod">
          <ac:chgData name="teng zhu" userId="9c2872c78aad6331" providerId="LiveId" clId="{D203A6D5-C927-421E-ADED-22F5DD0E0CF5}" dt="2025-09-22T07:45:49.559" v="885" actId="20577"/>
          <ac:spMkLst>
            <pc:docMk/>
            <pc:sldMk cId="1827381060" sldId="6613206"/>
            <ac:spMk id="7" creationId="{CC606E64-3906-8510-442F-59C1D5BCB87E}"/>
          </ac:spMkLst>
        </pc:spChg>
        <pc:spChg chg="mod">
          <ac:chgData name="teng zhu" userId="9c2872c78aad6331" providerId="LiveId" clId="{D203A6D5-C927-421E-ADED-22F5DD0E0CF5}" dt="2025-09-22T07:44:43.232" v="794" actId="1076"/>
          <ac:spMkLst>
            <pc:docMk/>
            <pc:sldMk cId="1827381060" sldId="6613206"/>
            <ac:spMk id="8" creationId="{20EDCA5F-A580-09BC-06D5-B7BDAD4CEF78}"/>
          </ac:spMkLst>
        </pc:spChg>
        <pc:graphicFrameChg chg="del">
          <ac:chgData name="teng zhu" userId="9c2872c78aad6331" providerId="LiveId" clId="{D203A6D5-C927-421E-ADED-22F5DD0E0CF5}" dt="2025-09-22T07:44:26.708" v="790" actId="478"/>
          <ac:graphicFrameMkLst>
            <pc:docMk/>
            <pc:sldMk cId="1827381060" sldId="6613206"/>
            <ac:graphicFrameMk id="2" creationId="{952EA2AF-04F8-D1E2-6472-A42F460962E4}"/>
          </ac:graphicFrameMkLst>
        </pc:graphicFrameChg>
        <pc:graphicFrameChg chg="mod modGraphic">
          <ac:chgData name="teng zhu" userId="9c2872c78aad6331" providerId="LiveId" clId="{D203A6D5-C927-421E-ADED-22F5DD0E0CF5}" dt="2025-09-22T07:45:24.717" v="802" actId="122"/>
          <ac:graphicFrameMkLst>
            <pc:docMk/>
            <pc:sldMk cId="1827381060" sldId="6613206"/>
            <ac:graphicFrameMk id="3" creationId="{C220D79F-75FD-0F79-2A74-7C5563C8E3C4}"/>
          </ac:graphicFrameMkLst>
        </pc:graphicFrameChg>
      </pc:sldChg>
      <pc:sldChg chg="delSp modSp add mod ord">
        <pc:chgData name="teng zhu" userId="9c2872c78aad6331" providerId="LiveId" clId="{D203A6D5-C927-421E-ADED-22F5DD0E0CF5}" dt="2025-09-22T07:45:38.530" v="831" actId="20577"/>
        <pc:sldMkLst>
          <pc:docMk/>
          <pc:sldMk cId="228846849" sldId="6613209"/>
        </pc:sldMkLst>
        <pc:spChg chg="mod">
          <ac:chgData name="teng zhu" userId="9c2872c78aad6331" providerId="LiveId" clId="{D203A6D5-C927-421E-ADED-22F5DD0E0CF5}" dt="2025-09-22T07:44:19.476" v="787" actId="207"/>
          <ac:spMkLst>
            <pc:docMk/>
            <pc:sldMk cId="228846849" sldId="6613209"/>
            <ac:spMk id="6" creationId="{E5E2F860-10AE-9605-D323-8D9E643D4044}"/>
          </ac:spMkLst>
        </pc:spChg>
        <pc:spChg chg="mod">
          <ac:chgData name="teng zhu" userId="9c2872c78aad6331" providerId="LiveId" clId="{D203A6D5-C927-421E-ADED-22F5DD0E0CF5}" dt="2025-09-22T07:45:38.530" v="831" actId="20577"/>
          <ac:spMkLst>
            <pc:docMk/>
            <pc:sldMk cId="228846849" sldId="6613209"/>
            <ac:spMk id="7" creationId="{675667D9-F826-77BE-215D-4AF933874E0E}"/>
          </ac:spMkLst>
        </pc:spChg>
        <pc:spChg chg="del">
          <ac:chgData name="teng zhu" userId="9c2872c78aad6331" providerId="LiveId" clId="{D203A6D5-C927-421E-ADED-22F5DD0E0CF5}" dt="2025-09-22T07:44:02.062" v="775" actId="478"/>
          <ac:spMkLst>
            <pc:docMk/>
            <pc:sldMk cId="228846849" sldId="6613209"/>
            <ac:spMk id="8" creationId="{5544B8C4-C929-7D34-9B36-039AE7DD2542}"/>
          </ac:spMkLst>
        </pc:spChg>
        <pc:graphicFrameChg chg="mod modGraphic">
          <ac:chgData name="teng zhu" userId="9c2872c78aad6331" providerId="LiveId" clId="{D203A6D5-C927-421E-ADED-22F5DD0E0CF5}" dt="2025-09-22T07:44:07.499" v="783" actId="404"/>
          <ac:graphicFrameMkLst>
            <pc:docMk/>
            <pc:sldMk cId="228846849" sldId="6613209"/>
            <ac:graphicFrameMk id="2" creationId="{C4E8A9E8-FECE-6596-5224-3318A4D9639F}"/>
          </ac:graphicFrameMkLst>
        </pc:graphicFrameChg>
        <pc:graphicFrameChg chg="del">
          <ac:chgData name="teng zhu" userId="9c2872c78aad6331" providerId="LiveId" clId="{D203A6D5-C927-421E-ADED-22F5DD0E0CF5}" dt="2025-09-22T07:44:02.062" v="775" actId="478"/>
          <ac:graphicFrameMkLst>
            <pc:docMk/>
            <pc:sldMk cId="228846849" sldId="6613209"/>
            <ac:graphicFrameMk id="3" creationId="{33182C08-70F1-926C-1201-03348681DAD5}"/>
          </ac:graphicFrameMkLst>
        </pc:graphicFrameChg>
      </pc:sldChg>
      <pc:sldChg chg="delSp modSp add del mod">
        <pc:chgData name="teng zhu" userId="9c2872c78aad6331" providerId="LiveId" clId="{D203A6D5-C927-421E-ADED-22F5DD0E0CF5}" dt="2025-09-22T07:39:18.113" v="200" actId="47"/>
        <pc:sldMkLst>
          <pc:docMk/>
          <pc:sldMk cId="414074265" sldId="6613209"/>
        </pc:sldMkLst>
        <pc:spChg chg="del">
          <ac:chgData name="teng zhu" userId="9c2872c78aad6331" providerId="LiveId" clId="{D203A6D5-C927-421E-ADED-22F5DD0E0CF5}" dt="2025-09-22T07:38:59.355" v="177" actId="478"/>
          <ac:spMkLst>
            <pc:docMk/>
            <pc:sldMk cId="414074265" sldId="6613209"/>
            <ac:spMk id="2" creationId="{B60767BD-D7A2-7EE3-3E50-54BC9958E231}"/>
          </ac:spMkLst>
        </pc:spChg>
        <pc:spChg chg="del">
          <ac:chgData name="teng zhu" userId="9c2872c78aad6331" providerId="LiveId" clId="{D203A6D5-C927-421E-ADED-22F5DD0E0CF5}" dt="2025-09-22T07:38:59.355" v="177" actId="478"/>
          <ac:spMkLst>
            <pc:docMk/>
            <pc:sldMk cId="414074265" sldId="6613209"/>
            <ac:spMk id="3" creationId="{6BEEDE85-A3DA-52D2-ED31-6491BA257DDF}"/>
          </ac:spMkLst>
        </pc:spChg>
        <pc:spChg chg="del">
          <ac:chgData name="teng zhu" userId="9c2872c78aad6331" providerId="LiveId" clId="{D203A6D5-C927-421E-ADED-22F5DD0E0CF5}" dt="2025-09-22T07:38:59.355" v="177" actId="478"/>
          <ac:spMkLst>
            <pc:docMk/>
            <pc:sldMk cId="414074265" sldId="6613209"/>
            <ac:spMk id="5" creationId="{6AB58ACA-CA08-35BF-8AE4-4F74771AF7AE}"/>
          </ac:spMkLst>
        </pc:spChg>
        <pc:spChg chg="del">
          <ac:chgData name="teng zhu" userId="9c2872c78aad6331" providerId="LiveId" clId="{D203A6D5-C927-421E-ADED-22F5DD0E0CF5}" dt="2025-09-22T07:38:59.355" v="177" actId="478"/>
          <ac:spMkLst>
            <pc:docMk/>
            <pc:sldMk cId="414074265" sldId="6613209"/>
            <ac:spMk id="6" creationId="{F70FF4E9-1AB4-9120-028B-7733A32079D9}"/>
          </ac:spMkLst>
        </pc:spChg>
        <pc:spChg chg="mod">
          <ac:chgData name="teng zhu" userId="9c2872c78aad6331" providerId="LiveId" clId="{D203A6D5-C927-421E-ADED-22F5DD0E0CF5}" dt="2025-09-22T07:38:53.808" v="176" actId="20577"/>
          <ac:spMkLst>
            <pc:docMk/>
            <pc:sldMk cId="414074265" sldId="6613209"/>
            <ac:spMk id="7" creationId="{4C65CB50-9651-55FC-A882-0099814E8C34}"/>
          </ac:spMkLst>
        </pc:spChg>
        <pc:spChg chg="del">
          <ac:chgData name="teng zhu" userId="9c2872c78aad6331" providerId="LiveId" clId="{D203A6D5-C927-421E-ADED-22F5DD0E0CF5}" dt="2025-09-22T07:38:59.355" v="177" actId="478"/>
          <ac:spMkLst>
            <pc:docMk/>
            <pc:sldMk cId="414074265" sldId="6613209"/>
            <ac:spMk id="8" creationId="{3FB444BF-0C09-DE64-51FD-4A9A2246C28F}"/>
          </ac:spMkLst>
        </pc:spChg>
        <pc:spChg chg="del">
          <ac:chgData name="teng zhu" userId="9c2872c78aad6331" providerId="LiveId" clId="{D203A6D5-C927-421E-ADED-22F5DD0E0CF5}" dt="2025-09-22T07:38:59.355" v="177" actId="478"/>
          <ac:spMkLst>
            <pc:docMk/>
            <pc:sldMk cId="414074265" sldId="6613209"/>
            <ac:spMk id="9" creationId="{AE065AEA-7674-8C8E-2821-9F53AFE0328C}"/>
          </ac:spMkLst>
        </pc:spChg>
        <pc:spChg chg="del">
          <ac:chgData name="teng zhu" userId="9c2872c78aad6331" providerId="LiveId" clId="{D203A6D5-C927-421E-ADED-22F5DD0E0CF5}" dt="2025-09-22T07:38:59.355" v="177" actId="478"/>
          <ac:spMkLst>
            <pc:docMk/>
            <pc:sldMk cId="414074265" sldId="6613209"/>
            <ac:spMk id="10" creationId="{181E0260-2DEA-2583-3A2B-2301C7490E6A}"/>
          </ac:spMkLst>
        </pc:spChg>
        <pc:spChg chg="del mod">
          <ac:chgData name="teng zhu" userId="9c2872c78aad6331" providerId="LiveId" clId="{D203A6D5-C927-421E-ADED-22F5DD0E0CF5}" dt="2025-09-22T07:39:17.751" v="199"/>
          <ac:spMkLst>
            <pc:docMk/>
            <pc:sldMk cId="414074265" sldId="6613209"/>
            <ac:spMk id="12" creationId="{677D949E-2AB8-6B00-9DDA-5CB935DA14BA}"/>
          </ac:spMkLst>
        </pc:spChg>
      </pc:sldChg>
      <pc:sldChg chg="addSp delSp modSp add mod modAnim">
        <pc:chgData name="teng zhu" userId="9c2872c78aad6331" providerId="LiveId" clId="{D203A6D5-C927-421E-ADED-22F5DD0E0CF5}" dt="2025-09-23T10:44:50.780" v="3737"/>
        <pc:sldMkLst>
          <pc:docMk/>
          <pc:sldMk cId="413547976" sldId="6613210"/>
        </pc:sldMkLst>
        <pc:spChg chg="add del mod">
          <ac:chgData name="teng zhu" userId="9c2872c78aad6331" providerId="LiveId" clId="{D203A6D5-C927-421E-ADED-22F5DD0E0CF5}" dt="2025-09-22T08:44:27.942" v="2472" actId="478"/>
          <ac:spMkLst>
            <pc:docMk/>
            <pc:sldMk cId="413547976" sldId="6613210"/>
            <ac:spMk id="2" creationId="{657F0406-E224-7354-5BDD-A13640BAD2BA}"/>
          </ac:spMkLst>
        </pc:spChg>
        <pc:spChg chg="del">
          <ac:chgData name="teng zhu" userId="9c2872c78aad6331" providerId="LiveId" clId="{D203A6D5-C927-421E-ADED-22F5DD0E0CF5}" dt="2025-09-22T07:48:40.854" v="1154" actId="478"/>
          <ac:spMkLst>
            <pc:docMk/>
            <pc:sldMk cId="413547976" sldId="6613210"/>
            <ac:spMk id="3" creationId="{BA338C5F-DEFA-5084-46D1-45178229E9A4}"/>
          </ac:spMkLst>
        </pc:spChg>
        <pc:spChg chg="del">
          <ac:chgData name="teng zhu" userId="9c2872c78aad6331" providerId="LiveId" clId="{D203A6D5-C927-421E-ADED-22F5DD0E0CF5}" dt="2025-09-22T07:48:16.884" v="1047" actId="478"/>
          <ac:spMkLst>
            <pc:docMk/>
            <pc:sldMk cId="413547976" sldId="6613210"/>
            <ac:spMk id="5" creationId="{57F08DB8-197F-5E75-C205-C3EB25F7EE85}"/>
          </ac:spMkLst>
        </pc:spChg>
        <pc:spChg chg="add mod">
          <ac:chgData name="teng zhu" userId="9c2872c78aad6331" providerId="LiveId" clId="{D203A6D5-C927-421E-ADED-22F5DD0E0CF5}" dt="2025-09-22T08:38:34.940" v="2007" actId="164"/>
          <ac:spMkLst>
            <pc:docMk/>
            <pc:sldMk cId="413547976" sldId="6613210"/>
            <ac:spMk id="6" creationId="{D4FB753D-5B86-C5D2-F643-657E3E0A961D}"/>
          </ac:spMkLst>
        </pc:spChg>
        <pc:spChg chg="mod">
          <ac:chgData name="teng zhu" userId="9c2872c78aad6331" providerId="LiveId" clId="{D203A6D5-C927-421E-ADED-22F5DD0E0CF5}" dt="2025-09-22T08:51:13.348" v="2737" actId="20577"/>
          <ac:spMkLst>
            <pc:docMk/>
            <pc:sldMk cId="413547976" sldId="6613210"/>
            <ac:spMk id="7" creationId="{B363388B-8934-3FC9-6511-5F710D596CCC}"/>
          </ac:spMkLst>
        </pc:spChg>
        <pc:spChg chg="mod">
          <ac:chgData name="teng zhu" userId="9c2872c78aad6331" providerId="LiveId" clId="{D203A6D5-C927-421E-ADED-22F5DD0E0CF5}" dt="2025-09-22T08:38:05.135" v="2002" actId="12788"/>
          <ac:spMkLst>
            <pc:docMk/>
            <pc:sldMk cId="413547976" sldId="6613210"/>
            <ac:spMk id="8" creationId="{E165522F-E66D-5EC0-88B6-E6FC311CBFB8}"/>
          </ac:spMkLst>
        </pc:spChg>
        <pc:spChg chg="mod">
          <ac:chgData name="teng zhu" userId="9c2872c78aad6331" providerId="LiveId" clId="{D203A6D5-C927-421E-ADED-22F5DD0E0CF5}" dt="2025-09-22T08:38:05.135" v="2002" actId="12788"/>
          <ac:spMkLst>
            <pc:docMk/>
            <pc:sldMk cId="413547976" sldId="6613210"/>
            <ac:spMk id="11" creationId="{C7E3FEF8-3626-5A40-06A8-025FE4B13985}"/>
          </ac:spMkLst>
        </pc:spChg>
        <pc:spChg chg="add del">
          <ac:chgData name="teng zhu" userId="9c2872c78aad6331" providerId="LiveId" clId="{D203A6D5-C927-421E-ADED-22F5DD0E0CF5}" dt="2025-09-22T08:44:09.684" v="2451"/>
          <ac:spMkLst>
            <pc:docMk/>
            <pc:sldMk cId="413547976" sldId="6613210"/>
            <ac:spMk id="13" creationId="{290F60CB-64B2-5670-5A44-82455ED8E5D3}"/>
          </ac:spMkLst>
        </pc:spChg>
        <pc:spChg chg="del topLvl">
          <ac:chgData name="teng zhu" userId="9c2872c78aad6331" providerId="LiveId" clId="{D203A6D5-C927-421E-ADED-22F5DD0E0CF5}" dt="2025-09-22T08:36:21.965" v="1935" actId="478"/>
          <ac:spMkLst>
            <pc:docMk/>
            <pc:sldMk cId="413547976" sldId="6613210"/>
            <ac:spMk id="18" creationId="{F3933845-247A-3480-46EC-971A9F47D810}"/>
          </ac:spMkLst>
        </pc:spChg>
        <pc:spChg chg="mod">
          <ac:chgData name="teng zhu" userId="9c2872c78aad6331" providerId="LiveId" clId="{D203A6D5-C927-421E-ADED-22F5DD0E0CF5}" dt="2025-09-22T08:44:09.662" v="2449"/>
          <ac:spMkLst>
            <pc:docMk/>
            <pc:sldMk cId="413547976" sldId="6613210"/>
            <ac:spMk id="22" creationId="{A808E030-D9F6-C72F-C6FF-8CDC01650905}"/>
          </ac:spMkLst>
        </pc:spChg>
        <pc:spChg chg="mod">
          <ac:chgData name="teng zhu" userId="9c2872c78aad6331" providerId="LiveId" clId="{D203A6D5-C927-421E-ADED-22F5DD0E0CF5}" dt="2025-09-22T08:44:09.662" v="2449"/>
          <ac:spMkLst>
            <pc:docMk/>
            <pc:sldMk cId="413547976" sldId="6613210"/>
            <ac:spMk id="24" creationId="{BF5D37E0-B723-9859-FA2E-CF23D8A5C7DE}"/>
          </ac:spMkLst>
        </pc:spChg>
        <pc:spChg chg="mod">
          <ac:chgData name="teng zhu" userId="9c2872c78aad6331" providerId="LiveId" clId="{D203A6D5-C927-421E-ADED-22F5DD0E0CF5}" dt="2025-09-22T08:45:26.429" v="2483" actId="14100"/>
          <ac:spMkLst>
            <pc:docMk/>
            <pc:sldMk cId="413547976" sldId="6613210"/>
            <ac:spMk id="25" creationId="{19A0EE29-A294-C208-5AAE-B2EA3F6775E8}"/>
          </ac:spMkLst>
        </pc:spChg>
        <pc:spChg chg="mod">
          <ac:chgData name="teng zhu" userId="9c2872c78aad6331" providerId="LiveId" clId="{D203A6D5-C927-421E-ADED-22F5DD0E0CF5}" dt="2025-09-22T08:44:09.662" v="2449"/>
          <ac:spMkLst>
            <pc:docMk/>
            <pc:sldMk cId="413547976" sldId="6613210"/>
            <ac:spMk id="34" creationId="{B84FC11C-D0E7-2EC5-74D5-3B6316D0261A}"/>
          </ac:spMkLst>
        </pc:spChg>
        <pc:spChg chg="mod">
          <ac:chgData name="teng zhu" userId="9c2872c78aad6331" providerId="LiveId" clId="{D203A6D5-C927-421E-ADED-22F5DD0E0CF5}" dt="2025-09-22T08:45:11.829" v="2481" actId="1076"/>
          <ac:spMkLst>
            <pc:docMk/>
            <pc:sldMk cId="413547976" sldId="6613210"/>
            <ac:spMk id="35" creationId="{5B7C655E-6307-4AA7-D8E5-FC3DCA82EC74}"/>
          </ac:spMkLst>
        </pc:spChg>
        <pc:spChg chg="mod">
          <ac:chgData name="teng zhu" userId="9c2872c78aad6331" providerId="LiveId" clId="{D203A6D5-C927-421E-ADED-22F5DD0E0CF5}" dt="2025-09-22T08:44:09.662" v="2449"/>
          <ac:spMkLst>
            <pc:docMk/>
            <pc:sldMk cId="413547976" sldId="6613210"/>
            <ac:spMk id="39" creationId="{D4BFE1B3-49D2-02D3-8032-445A98D3409D}"/>
          </ac:spMkLst>
        </pc:spChg>
        <pc:spChg chg="mod">
          <ac:chgData name="teng zhu" userId="9c2872c78aad6331" providerId="LiveId" clId="{D203A6D5-C927-421E-ADED-22F5DD0E0CF5}" dt="2025-09-22T08:45:11.829" v="2481" actId="1076"/>
          <ac:spMkLst>
            <pc:docMk/>
            <pc:sldMk cId="413547976" sldId="6613210"/>
            <ac:spMk id="41" creationId="{9BACAF0C-5903-9B7E-BEDF-9DE8448C0B91}"/>
          </ac:spMkLst>
        </pc:spChg>
        <pc:spChg chg="add del mod">
          <ac:chgData name="teng zhu" userId="9c2872c78aad6331" providerId="LiveId" clId="{D203A6D5-C927-421E-ADED-22F5DD0E0CF5}" dt="2025-09-22T08:44:16.942" v="2455" actId="478"/>
          <ac:spMkLst>
            <pc:docMk/>
            <pc:sldMk cId="413547976" sldId="6613210"/>
            <ac:spMk id="42" creationId="{57F0B5B0-6249-844A-DD90-44BC4C8E0C0D}"/>
          </ac:spMkLst>
        </pc:spChg>
        <pc:spChg chg="mod">
          <ac:chgData name="teng zhu" userId="9c2872c78aad6331" providerId="LiveId" clId="{D203A6D5-C927-421E-ADED-22F5DD0E0CF5}" dt="2025-09-22T08:45:18.362" v="2482" actId="1076"/>
          <ac:spMkLst>
            <pc:docMk/>
            <pc:sldMk cId="413547976" sldId="6613210"/>
            <ac:spMk id="44" creationId="{649EB318-6755-FCC3-0DF5-92F3E710B2D3}"/>
          </ac:spMkLst>
        </pc:spChg>
        <pc:spChg chg="del mod">
          <ac:chgData name="teng zhu" userId="9c2872c78aad6331" providerId="LiveId" clId="{D203A6D5-C927-421E-ADED-22F5DD0E0CF5}" dt="2025-09-22T08:44:18.360" v="2456" actId="478"/>
          <ac:spMkLst>
            <pc:docMk/>
            <pc:sldMk cId="413547976" sldId="6613210"/>
            <ac:spMk id="45" creationId="{952D709A-93F1-0E72-BA15-D11511DCAB59}"/>
          </ac:spMkLst>
        </pc:spChg>
        <pc:spChg chg="add mod">
          <ac:chgData name="teng zhu" userId="9c2872c78aad6331" providerId="LiveId" clId="{D203A6D5-C927-421E-ADED-22F5DD0E0CF5}" dt="2025-09-22T08:48:10.184" v="2543" actId="1076"/>
          <ac:spMkLst>
            <pc:docMk/>
            <pc:sldMk cId="413547976" sldId="6613210"/>
            <ac:spMk id="47" creationId="{F8A2E2C0-1E44-9905-5228-0D70687CE230}"/>
          </ac:spMkLst>
        </pc:spChg>
        <pc:spChg chg="add del mod">
          <ac:chgData name="teng zhu" userId="9c2872c78aad6331" providerId="LiveId" clId="{D203A6D5-C927-421E-ADED-22F5DD0E0CF5}" dt="2025-09-22T08:49:19.970" v="2662" actId="12084"/>
          <ac:spMkLst>
            <pc:docMk/>
            <pc:sldMk cId="413547976" sldId="6613210"/>
            <ac:spMk id="49" creationId="{EED2C04C-EA44-B453-27B7-83A71BEA3AFC}"/>
          </ac:spMkLst>
        </pc:spChg>
        <pc:spChg chg="mod">
          <ac:chgData name="teng zhu" userId="9c2872c78aad6331" providerId="LiveId" clId="{D203A6D5-C927-421E-ADED-22F5DD0E0CF5}" dt="2025-09-22T08:49:57.252" v="2678" actId="113"/>
          <ac:spMkLst>
            <pc:docMk/>
            <pc:sldMk cId="413547976" sldId="6613210"/>
            <ac:spMk id="52" creationId="{EC8F77D5-E3EB-FCFD-691F-5870EAB5EB6A}"/>
          </ac:spMkLst>
        </pc:spChg>
        <pc:spChg chg="mod">
          <ac:chgData name="teng zhu" userId="9c2872c78aad6331" providerId="LiveId" clId="{D203A6D5-C927-421E-ADED-22F5DD0E0CF5}" dt="2025-09-22T08:49:57.252" v="2678" actId="113"/>
          <ac:spMkLst>
            <pc:docMk/>
            <pc:sldMk cId="413547976" sldId="6613210"/>
            <ac:spMk id="53" creationId="{7A692589-F588-777E-07C7-F59549249F0E}"/>
          </ac:spMkLst>
        </pc:spChg>
        <pc:spChg chg="mod">
          <ac:chgData name="teng zhu" userId="9c2872c78aad6331" providerId="LiveId" clId="{D203A6D5-C927-421E-ADED-22F5DD0E0CF5}" dt="2025-09-22T08:49:57.252" v="2678" actId="113"/>
          <ac:spMkLst>
            <pc:docMk/>
            <pc:sldMk cId="413547976" sldId="6613210"/>
            <ac:spMk id="54" creationId="{7A00676E-49A1-6AF3-1E45-6D64C7DFA612}"/>
          </ac:spMkLst>
        </pc:spChg>
        <pc:spChg chg="mod">
          <ac:chgData name="teng zhu" userId="9c2872c78aad6331" providerId="LiveId" clId="{D203A6D5-C927-421E-ADED-22F5DD0E0CF5}" dt="2025-09-22T08:49:57.252" v="2678" actId="113"/>
          <ac:spMkLst>
            <pc:docMk/>
            <pc:sldMk cId="413547976" sldId="6613210"/>
            <ac:spMk id="55" creationId="{D2177BA1-F69E-EDC2-8AEF-720F972633F1}"/>
          </ac:spMkLst>
        </pc:spChg>
        <pc:grpChg chg="add mod">
          <ac:chgData name="teng zhu" userId="9c2872c78aad6331" providerId="LiveId" clId="{D203A6D5-C927-421E-ADED-22F5DD0E0CF5}" dt="2025-09-22T08:50:05.884" v="2680" actId="1076"/>
          <ac:grpSpMkLst>
            <pc:docMk/>
            <pc:sldMk cId="413547976" sldId="6613210"/>
            <ac:grpSpMk id="9" creationId="{11C5B244-C7E0-841B-63D5-1CC7091CCB0B}"/>
          </ac:grpSpMkLst>
        </pc:grpChg>
        <pc:grpChg chg="mod topLvl">
          <ac:chgData name="teng zhu" userId="9c2872c78aad6331" providerId="LiveId" clId="{D203A6D5-C927-421E-ADED-22F5DD0E0CF5}" dt="2025-09-22T08:38:34.940" v="2007" actId="164"/>
          <ac:grpSpMkLst>
            <pc:docMk/>
            <pc:sldMk cId="413547976" sldId="6613210"/>
            <ac:grpSpMk id="12" creationId="{0FEBCC0E-2472-F639-25A2-1559F79A8073}"/>
          </ac:grpSpMkLst>
        </pc:grpChg>
        <pc:grpChg chg="del mod">
          <ac:chgData name="teng zhu" userId="9c2872c78aad6331" providerId="LiveId" clId="{D203A6D5-C927-421E-ADED-22F5DD0E0CF5}" dt="2025-09-22T08:46:17.314" v="2486" actId="478"/>
          <ac:grpSpMkLst>
            <pc:docMk/>
            <pc:sldMk cId="413547976" sldId="6613210"/>
            <ac:grpSpMk id="14" creationId="{6D5F804F-A7D0-232A-F32B-EA0A90F6AB10}"/>
          </ac:grpSpMkLst>
        </pc:grpChg>
        <pc:grpChg chg="del mod">
          <ac:chgData name="teng zhu" userId="9c2872c78aad6331" providerId="LiveId" clId="{D203A6D5-C927-421E-ADED-22F5DD0E0CF5}" dt="2025-09-22T08:36:21.965" v="1935" actId="478"/>
          <ac:grpSpMkLst>
            <pc:docMk/>
            <pc:sldMk cId="413547976" sldId="6613210"/>
            <ac:grpSpMk id="20" creationId="{C336511A-B2A5-D522-39AC-3CA83C1C512C}"/>
          </ac:grpSpMkLst>
        </pc:grpChg>
        <pc:grpChg chg="del">
          <ac:chgData name="teng zhu" userId="9c2872c78aad6331" providerId="LiveId" clId="{D203A6D5-C927-421E-ADED-22F5DD0E0CF5}" dt="2025-09-22T07:48:16.884" v="1047" actId="478"/>
          <ac:grpSpMkLst>
            <pc:docMk/>
            <pc:sldMk cId="413547976" sldId="6613210"/>
            <ac:grpSpMk id="26" creationId="{771B6E21-3B0E-FC1F-2DCB-AA7E344D3161}"/>
          </ac:grpSpMkLst>
        </pc:grpChg>
        <pc:grpChg chg="mod">
          <ac:chgData name="teng zhu" userId="9c2872c78aad6331" providerId="LiveId" clId="{D203A6D5-C927-421E-ADED-22F5DD0E0CF5}" dt="2025-09-22T08:50:03.378" v="2679" actId="1076"/>
          <ac:grpSpMkLst>
            <pc:docMk/>
            <pc:sldMk cId="413547976" sldId="6613210"/>
            <ac:grpSpMk id="51" creationId="{72FF9EC7-D718-8AF4-987D-4E01EA41C53A}"/>
          </ac:grpSpMkLst>
        </pc:grpChg>
        <pc:graphicFrameChg chg="add del mod">
          <ac:chgData name="teng zhu" userId="9c2872c78aad6331" providerId="LiveId" clId="{D203A6D5-C927-421E-ADED-22F5DD0E0CF5}" dt="2025-09-22T08:49:34.197" v="2666" actId="18245"/>
          <ac:graphicFrameMkLst>
            <pc:docMk/>
            <pc:sldMk cId="413547976" sldId="6613210"/>
            <ac:graphicFrameMk id="50" creationId="{232C1563-5292-A654-C423-07E3E65FF635}"/>
          </ac:graphicFrameMkLst>
        </pc:graphicFrameChg>
      </pc:sldChg>
      <pc:sldChg chg="delSp modSp add mod">
        <pc:chgData name="teng zhu" userId="9c2872c78aad6331" providerId="LiveId" clId="{D203A6D5-C927-421E-ADED-22F5DD0E0CF5}" dt="2025-09-22T08:14:32.038" v="1678" actId="207"/>
        <pc:sldMkLst>
          <pc:docMk/>
          <pc:sldMk cId="1958674339" sldId="6613211"/>
        </pc:sldMkLst>
        <pc:spChg chg="del topLvl">
          <ac:chgData name="teng zhu" userId="9c2872c78aad6331" providerId="LiveId" clId="{D203A6D5-C927-421E-ADED-22F5DD0E0CF5}" dt="2025-09-22T08:13:56.397" v="1667" actId="478"/>
          <ac:spMkLst>
            <pc:docMk/>
            <pc:sldMk cId="1958674339" sldId="6613211"/>
            <ac:spMk id="5" creationId="{CA3C4B54-1F0A-A102-1D0F-6E25349C3F49}"/>
          </ac:spMkLst>
        </pc:spChg>
        <pc:spChg chg="mod topLvl">
          <ac:chgData name="teng zhu" userId="9c2872c78aad6331" providerId="LiveId" clId="{D203A6D5-C927-421E-ADED-22F5DD0E0CF5}" dt="2025-09-22T08:14:32.038" v="1678" actId="207"/>
          <ac:spMkLst>
            <pc:docMk/>
            <pc:sldMk cId="1958674339" sldId="6613211"/>
            <ac:spMk id="12" creationId="{696BA262-6308-1396-4AE5-0C313113308A}"/>
          </ac:spMkLst>
        </pc:spChg>
        <pc:grpChg chg="del">
          <ac:chgData name="teng zhu" userId="9c2872c78aad6331" providerId="LiveId" clId="{D203A6D5-C927-421E-ADED-22F5DD0E0CF5}" dt="2025-09-22T08:13:56.397" v="1667" actId="478"/>
          <ac:grpSpMkLst>
            <pc:docMk/>
            <pc:sldMk cId="1958674339" sldId="6613211"/>
            <ac:grpSpMk id="20" creationId="{EEE4E135-B65E-7C59-9323-06244C8B1498}"/>
          </ac:grpSpMkLst>
        </pc:grpChg>
      </pc:sldChg>
      <pc:sldChg chg="addSp delSp modSp add mod">
        <pc:chgData name="teng zhu" userId="9c2872c78aad6331" providerId="LiveId" clId="{D203A6D5-C927-421E-ADED-22F5DD0E0CF5}" dt="2025-09-23T10:44:23.273" v="3736" actId="20577"/>
        <pc:sldMkLst>
          <pc:docMk/>
          <pc:sldMk cId="2093563540" sldId="6613212"/>
        </pc:sldMkLst>
        <pc:spChg chg="add del mod">
          <ac:chgData name="teng zhu" userId="9c2872c78aad6331" providerId="LiveId" clId="{D203A6D5-C927-421E-ADED-22F5DD0E0CF5}" dt="2025-09-22T09:04:43.479" v="2773" actId="478"/>
          <ac:spMkLst>
            <pc:docMk/>
            <pc:sldMk cId="2093563540" sldId="6613212"/>
            <ac:spMk id="3" creationId="{19C7C422-5AAD-7288-5D6C-684B8D8E698C}"/>
          </ac:spMkLst>
        </pc:spChg>
        <pc:spChg chg="del">
          <ac:chgData name="teng zhu" userId="9c2872c78aad6331" providerId="LiveId" clId="{D203A6D5-C927-421E-ADED-22F5DD0E0CF5}" dt="2025-09-22T09:03:14.383" v="2770" actId="478"/>
          <ac:spMkLst>
            <pc:docMk/>
            <pc:sldMk cId="2093563540" sldId="6613212"/>
            <ac:spMk id="5" creationId="{9CCFC233-9497-766B-93E8-D88B955FE66F}"/>
          </ac:spMkLst>
        </pc:spChg>
        <pc:spChg chg="del">
          <ac:chgData name="teng zhu" userId="9c2872c78aad6331" providerId="LiveId" clId="{D203A6D5-C927-421E-ADED-22F5DD0E0CF5}" dt="2025-09-22T09:03:14.383" v="2770" actId="478"/>
          <ac:spMkLst>
            <pc:docMk/>
            <pc:sldMk cId="2093563540" sldId="6613212"/>
            <ac:spMk id="6" creationId="{7C1BBDF5-A083-AE0E-8D67-808DF2FA6DD1}"/>
          </ac:spMkLst>
        </pc:spChg>
        <pc:spChg chg="mod">
          <ac:chgData name="teng zhu" userId="9c2872c78aad6331" providerId="LiveId" clId="{D203A6D5-C927-421E-ADED-22F5DD0E0CF5}" dt="2025-09-22T09:02:58.551" v="2769" actId="20577"/>
          <ac:spMkLst>
            <pc:docMk/>
            <pc:sldMk cId="2093563540" sldId="6613212"/>
            <ac:spMk id="7" creationId="{85EFA7D7-80E7-D879-2D3D-E3DB972ABADC}"/>
          </ac:spMkLst>
        </pc:spChg>
        <pc:spChg chg="del">
          <ac:chgData name="teng zhu" userId="9c2872c78aad6331" providerId="LiveId" clId="{D203A6D5-C927-421E-ADED-22F5DD0E0CF5}" dt="2025-09-22T09:03:14.383" v="2770" actId="478"/>
          <ac:spMkLst>
            <pc:docMk/>
            <pc:sldMk cId="2093563540" sldId="6613212"/>
            <ac:spMk id="8" creationId="{F82FD9C9-89B5-5EFD-DD06-2B8BC6A8FC80}"/>
          </ac:spMkLst>
        </pc:spChg>
        <pc:spChg chg="add del mod">
          <ac:chgData name="teng zhu" userId="9c2872c78aad6331" providerId="LiveId" clId="{D203A6D5-C927-421E-ADED-22F5DD0E0CF5}" dt="2025-09-22T09:04:46.501" v="2775" actId="478"/>
          <ac:spMkLst>
            <pc:docMk/>
            <pc:sldMk cId="2093563540" sldId="6613212"/>
            <ac:spMk id="9" creationId="{BA153657-19E7-0075-600E-C83A25804F43}"/>
          </ac:spMkLst>
        </pc:spChg>
        <pc:spChg chg="add del mod">
          <ac:chgData name="teng zhu" userId="9c2872c78aad6331" providerId="LiveId" clId="{D203A6D5-C927-421E-ADED-22F5DD0E0CF5}" dt="2025-09-22T09:04:44.977" v="2774" actId="478"/>
          <ac:spMkLst>
            <pc:docMk/>
            <pc:sldMk cId="2093563540" sldId="6613212"/>
            <ac:spMk id="10" creationId="{D11C925A-E6E4-818E-907A-18ECDD2E3941}"/>
          </ac:spMkLst>
        </pc:spChg>
        <pc:spChg chg="del">
          <ac:chgData name="teng zhu" userId="9c2872c78aad6331" providerId="LiveId" clId="{D203A6D5-C927-421E-ADED-22F5DD0E0CF5}" dt="2025-09-22T09:03:14.383" v="2770" actId="478"/>
          <ac:spMkLst>
            <pc:docMk/>
            <pc:sldMk cId="2093563540" sldId="6613212"/>
            <ac:spMk id="13" creationId="{BE3DC202-4309-08B9-A885-6AE73E229A30}"/>
          </ac:spMkLst>
        </pc:spChg>
        <pc:spChg chg="del">
          <ac:chgData name="teng zhu" userId="9c2872c78aad6331" providerId="LiveId" clId="{D203A6D5-C927-421E-ADED-22F5DD0E0CF5}" dt="2025-09-22T09:03:14.383" v="2770" actId="478"/>
          <ac:spMkLst>
            <pc:docMk/>
            <pc:sldMk cId="2093563540" sldId="6613212"/>
            <ac:spMk id="14" creationId="{F9617DA0-D889-833F-54C7-5452E1F2C3B1}"/>
          </ac:spMkLst>
        </pc:spChg>
        <pc:grpChg chg="del">
          <ac:chgData name="teng zhu" userId="9c2872c78aad6331" providerId="LiveId" clId="{D203A6D5-C927-421E-ADED-22F5DD0E0CF5}" dt="2025-09-22T09:03:14.383" v="2770" actId="478"/>
          <ac:grpSpMkLst>
            <pc:docMk/>
            <pc:sldMk cId="2093563540" sldId="6613212"/>
            <ac:grpSpMk id="21" creationId="{B133FEFC-EBBF-47FD-AE51-43B1FA97E153}"/>
          </ac:grpSpMkLst>
        </pc:grpChg>
        <pc:graphicFrameChg chg="add mod modGraphic">
          <ac:chgData name="teng zhu" userId="9c2872c78aad6331" providerId="LiveId" clId="{D203A6D5-C927-421E-ADED-22F5DD0E0CF5}" dt="2025-09-23T10:44:23.273" v="3736" actId="20577"/>
          <ac:graphicFrameMkLst>
            <pc:docMk/>
            <pc:sldMk cId="2093563540" sldId="6613212"/>
            <ac:graphicFrameMk id="2" creationId="{037EFC67-48B3-25D2-C750-435E6F9943A0}"/>
          </ac:graphicFrameMkLst>
        </pc:graphicFrameChg>
      </pc:sldChg>
      <pc:sldChg chg="delSp modSp add del mod">
        <pc:chgData name="teng zhu" userId="9c2872c78aad6331" providerId="LiveId" clId="{D203A6D5-C927-421E-ADED-22F5DD0E0CF5}" dt="2025-09-22T09:15:45.769" v="3376" actId="47"/>
        <pc:sldMkLst>
          <pc:docMk/>
          <pc:sldMk cId="3807697885" sldId="6613213"/>
        </pc:sldMkLst>
        <pc:spChg chg="del mod">
          <ac:chgData name="teng zhu" userId="9c2872c78aad6331" providerId="LiveId" clId="{D203A6D5-C927-421E-ADED-22F5DD0E0CF5}" dt="2025-09-22T09:09:54.410" v="3047" actId="478"/>
          <ac:spMkLst>
            <pc:docMk/>
            <pc:sldMk cId="3807697885" sldId="6613213"/>
            <ac:spMk id="3" creationId="{EB177F39-6364-EAC6-A764-DF3162EC7838}"/>
          </ac:spMkLst>
        </pc:spChg>
        <pc:spChg chg="del mod">
          <ac:chgData name="teng zhu" userId="9c2872c78aad6331" providerId="LiveId" clId="{D203A6D5-C927-421E-ADED-22F5DD0E0CF5}" dt="2025-09-22T09:09:54.410" v="3047" actId="478"/>
          <ac:spMkLst>
            <pc:docMk/>
            <pc:sldMk cId="3807697885" sldId="6613213"/>
            <ac:spMk id="15" creationId="{A1E56D84-15F4-D513-5E1D-3FE7D672BB35}"/>
          </ac:spMkLst>
        </pc:spChg>
        <pc:spChg chg="del mod">
          <ac:chgData name="teng zhu" userId="9c2872c78aad6331" providerId="LiveId" clId="{D203A6D5-C927-421E-ADED-22F5DD0E0CF5}" dt="2025-09-22T09:09:54.410" v="3047" actId="478"/>
          <ac:spMkLst>
            <pc:docMk/>
            <pc:sldMk cId="3807697885" sldId="6613213"/>
            <ac:spMk id="16" creationId="{710621CC-EBEA-2F68-4FA2-924091DD185F}"/>
          </ac:spMkLst>
        </pc:spChg>
        <pc:spChg chg="del">
          <ac:chgData name="teng zhu" userId="9c2872c78aad6331" providerId="LiveId" clId="{D203A6D5-C927-421E-ADED-22F5DD0E0CF5}" dt="2025-09-22T09:09:56.068" v="3048" actId="478"/>
          <ac:spMkLst>
            <pc:docMk/>
            <pc:sldMk cId="3807697885" sldId="6613213"/>
            <ac:spMk id="17" creationId="{C8AEBBCB-F1E2-9AA9-FC40-A7D9283084CE}"/>
          </ac:spMkLst>
        </pc:spChg>
      </pc:sldChg>
      <pc:sldChg chg="addSp delSp modSp add mod modAnim">
        <pc:chgData name="teng zhu" userId="9c2872c78aad6331" providerId="LiveId" clId="{D203A6D5-C927-421E-ADED-22F5DD0E0CF5}" dt="2025-09-22T09:15:36.525" v="3375"/>
        <pc:sldMkLst>
          <pc:docMk/>
          <pc:sldMk cId="1402869403" sldId="6613214"/>
        </pc:sldMkLst>
        <pc:spChg chg="add del mod">
          <ac:chgData name="teng zhu" userId="9c2872c78aad6331" providerId="LiveId" clId="{D203A6D5-C927-421E-ADED-22F5DD0E0CF5}" dt="2025-09-22T09:14:38.177" v="3357" actId="12084"/>
          <ac:spMkLst>
            <pc:docMk/>
            <pc:sldMk cId="1402869403" sldId="6613214"/>
            <ac:spMk id="2" creationId="{80C9FE1A-4F49-2A5C-4233-C8292803F4A5}"/>
          </ac:spMkLst>
        </pc:spChg>
        <pc:spChg chg="del">
          <ac:chgData name="teng zhu" userId="9c2872c78aad6331" providerId="LiveId" clId="{D203A6D5-C927-421E-ADED-22F5DD0E0CF5}" dt="2025-09-22T09:12:39.328" v="3137" actId="478"/>
          <ac:spMkLst>
            <pc:docMk/>
            <pc:sldMk cId="1402869403" sldId="6613214"/>
            <ac:spMk id="3" creationId="{F553478D-D276-D094-082D-8A7B865FA3C0}"/>
          </ac:spMkLst>
        </pc:spChg>
        <pc:spChg chg="mod">
          <ac:chgData name="teng zhu" userId="9c2872c78aad6331" providerId="LiveId" clId="{D203A6D5-C927-421E-ADED-22F5DD0E0CF5}" dt="2025-09-22T09:15:26.118" v="3372" actId="207"/>
          <ac:spMkLst>
            <pc:docMk/>
            <pc:sldMk cId="1402869403" sldId="6613214"/>
            <ac:spMk id="9" creationId="{2F5194D4-D78F-FED5-105A-7AA8E294A13F}"/>
          </ac:spMkLst>
        </pc:spChg>
        <pc:spChg chg="mod">
          <ac:chgData name="teng zhu" userId="9c2872c78aad6331" providerId="LiveId" clId="{D203A6D5-C927-421E-ADED-22F5DD0E0CF5}" dt="2025-09-22T09:15:26.118" v="3372" actId="207"/>
          <ac:spMkLst>
            <pc:docMk/>
            <pc:sldMk cId="1402869403" sldId="6613214"/>
            <ac:spMk id="10" creationId="{53901CC2-43FE-1FA7-D667-563E21B44766}"/>
          </ac:spMkLst>
        </pc:spChg>
        <pc:spChg chg="mod ord">
          <ac:chgData name="teng zhu" userId="9c2872c78aad6331" providerId="LiveId" clId="{D203A6D5-C927-421E-ADED-22F5DD0E0CF5}" dt="2025-09-22T09:15:26.118" v="3372" actId="207"/>
          <ac:spMkLst>
            <pc:docMk/>
            <pc:sldMk cId="1402869403" sldId="6613214"/>
            <ac:spMk id="11" creationId="{71CB3A29-ABC0-A626-F433-ACF55CBD3373}"/>
          </ac:spMkLst>
        </pc:spChg>
        <pc:spChg chg="del">
          <ac:chgData name="teng zhu" userId="9c2872c78aad6331" providerId="LiveId" clId="{D203A6D5-C927-421E-ADED-22F5DD0E0CF5}" dt="2025-09-22T09:12:39.328" v="3137" actId="478"/>
          <ac:spMkLst>
            <pc:docMk/>
            <pc:sldMk cId="1402869403" sldId="6613214"/>
            <ac:spMk id="15" creationId="{7A29BBF3-831A-9AE3-FA00-FC9FBB296B06}"/>
          </ac:spMkLst>
        </pc:spChg>
        <pc:spChg chg="mod">
          <ac:chgData name="teng zhu" userId="9c2872c78aad6331" providerId="LiveId" clId="{D203A6D5-C927-421E-ADED-22F5DD0E0CF5}" dt="2025-09-22T09:13:24.653" v="3264" actId="1076"/>
          <ac:spMkLst>
            <pc:docMk/>
            <pc:sldMk cId="1402869403" sldId="6613214"/>
            <ac:spMk id="16" creationId="{5F3E8C6B-37F2-F275-2DC3-A092B41C2693}"/>
          </ac:spMkLst>
        </pc:spChg>
        <pc:spChg chg="del mod">
          <ac:chgData name="teng zhu" userId="9c2872c78aad6331" providerId="LiveId" clId="{D203A6D5-C927-421E-ADED-22F5DD0E0CF5}" dt="2025-09-22T09:13:28.165" v="3266" actId="478"/>
          <ac:spMkLst>
            <pc:docMk/>
            <pc:sldMk cId="1402869403" sldId="6613214"/>
            <ac:spMk id="17" creationId="{CBC25210-E945-7132-D0CE-80C644C2AD92}"/>
          </ac:spMkLst>
        </pc:spChg>
        <pc:grpChg chg="mod">
          <ac:chgData name="teng zhu" userId="9c2872c78aad6331" providerId="LiveId" clId="{D203A6D5-C927-421E-ADED-22F5DD0E0CF5}" dt="2025-09-22T09:15:32.346" v="3374" actId="1076"/>
          <ac:grpSpMkLst>
            <pc:docMk/>
            <pc:sldMk cId="1402869403" sldId="6613214"/>
            <ac:grpSpMk id="8" creationId="{6EE869B9-C11B-0D22-1647-1EDED2BAAE11}"/>
          </ac:grpSpMkLst>
        </pc:grpChg>
        <pc:graphicFrameChg chg="add mod">
          <ac:chgData name="teng zhu" userId="9c2872c78aad6331" providerId="LiveId" clId="{D203A6D5-C927-421E-ADED-22F5DD0E0CF5}" dt="2025-09-22T09:14:17.442" v="3355" actId="14100"/>
          <ac:graphicFrameMkLst>
            <pc:docMk/>
            <pc:sldMk cId="1402869403" sldId="6613214"/>
            <ac:graphicFrameMk id="5" creationId="{ECF05BBF-8BCF-FBE6-7D26-BC015B532A0D}"/>
          </ac:graphicFrameMkLst>
        </pc:graphicFrameChg>
        <pc:graphicFrameChg chg="add del mod">
          <ac:chgData name="teng zhu" userId="9c2872c78aad6331" providerId="LiveId" clId="{D203A6D5-C927-421E-ADED-22F5DD0E0CF5}" dt="2025-09-22T09:14:41.274" v="3358" actId="18245"/>
          <ac:graphicFrameMkLst>
            <pc:docMk/>
            <pc:sldMk cId="1402869403" sldId="6613214"/>
            <ac:graphicFrameMk id="6" creationId="{9D556853-3559-16B2-5210-2FA4E4A0C0B0}"/>
          </ac:graphicFrameMkLst>
        </pc:graphicFrameChg>
      </pc:sldChg>
      <pc:sldChg chg="delSp modSp add mod">
        <pc:chgData name="teng zhu" userId="9c2872c78aad6331" providerId="LiveId" clId="{D203A6D5-C927-421E-ADED-22F5DD0E0CF5}" dt="2025-09-23T11:13:30.295" v="3777" actId="1076"/>
        <pc:sldMkLst>
          <pc:docMk/>
          <pc:sldMk cId="2510665263" sldId="6613215"/>
        </pc:sldMkLst>
        <pc:spChg chg="del mod">
          <ac:chgData name="teng zhu" userId="9c2872c78aad6331" providerId="LiveId" clId="{D203A6D5-C927-421E-ADED-22F5DD0E0CF5}" dt="2025-09-23T11:12:14.893" v="3747" actId="478"/>
          <ac:spMkLst>
            <pc:docMk/>
            <pc:sldMk cId="2510665263" sldId="6613215"/>
            <ac:spMk id="8" creationId="{8647B92E-8387-287B-C948-1C90B10EC451}"/>
          </ac:spMkLst>
        </pc:spChg>
        <pc:graphicFrameChg chg="mod modGraphic">
          <ac:chgData name="teng zhu" userId="9c2872c78aad6331" providerId="LiveId" clId="{D203A6D5-C927-421E-ADED-22F5DD0E0CF5}" dt="2025-09-23T11:13:30.295" v="3777" actId="1076"/>
          <ac:graphicFrameMkLst>
            <pc:docMk/>
            <pc:sldMk cId="2510665263" sldId="6613215"/>
            <ac:graphicFrameMk id="3" creationId="{8EAC8057-5CD4-847F-4BA6-6D741E5B6FCC}"/>
          </ac:graphicFrameMkLst>
        </pc:graphicFrameChg>
      </pc:sldChg>
    </pc:docChg>
  </pc:docChgLst>
  <pc:docChgLst>
    <pc:chgData name="teng zhu" userId="9c2872c78aad6331" providerId="LiveId" clId="{B840B453-01DF-4829-98AE-8FD65BAB85D1}"/>
    <pc:docChg chg="undo custSel addSld delSld modSld modSection">
      <pc:chgData name="teng zhu" userId="9c2872c78aad6331" providerId="LiveId" clId="{B840B453-01DF-4829-98AE-8FD65BAB85D1}" dt="2025-08-16T02:49:11.388" v="3257" actId="20577"/>
      <pc:docMkLst>
        <pc:docMk/>
      </pc:docMkLst>
      <pc:sldChg chg="addSp delSp modSp mod">
        <pc:chgData name="teng zhu" userId="9c2872c78aad6331" providerId="LiveId" clId="{B840B453-01DF-4829-98AE-8FD65BAB85D1}" dt="2025-08-16T02:35:04.243" v="3018" actId="404"/>
        <pc:sldMkLst>
          <pc:docMk/>
          <pc:sldMk cId="3355659813" sldId="4324"/>
        </pc:sldMkLst>
      </pc:sldChg>
      <pc:sldChg chg="modSp mod">
        <pc:chgData name="teng zhu" userId="9c2872c78aad6331" providerId="LiveId" clId="{B840B453-01DF-4829-98AE-8FD65BAB85D1}" dt="2025-08-15T13:18:45.761" v="132" actId="403"/>
        <pc:sldMkLst>
          <pc:docMk/>
          <pc:sldMk cId="3102040065" sldId="6613186"/>
        </pc:sldMkLst>
      </pc:sldChg>
      <pc:sldChg chg="modSp mod">
        <pc:chgData name="teng zhu" userId="9c2872c78aad6331" providerId="LiveId" clId="{B840B453-01DF-4829-98AE-8FD65BAB85D1}" dt="2025-08-15T15:32:08.109" v="981"/>
        <pc:sldMkLst>
          <pc:docMk/>
          <pc:sldMk cId="3048231944" sldId="6613187"/>
        </pc:sldMkLst>
      </pc:sldChg>
      <pc:sldChg chg="addSp delSp modSp mod">
        <pc:chgData name="teng zhu" userId="9c2872c78aad6331" providerId="LiveId" clId="{B840B453-01DF-4829-98AE-8FD65BAB85D1}" dt="2025-08-16T02:22:50.881" v="2756" actId="20577"/>
        <pc:sldMkLst>
          <pc:docMk/>
          <pc:sldMk cId="1223347575" sldId="6613188"/>
        </pc:sldMkLst>
      </pc:sldChg>
      <pc:sldChg chg="modSp mod">
        <pc:chgData name="teng zhu" userId="9c2872c78aad6331" providerId="LiveId" clId="{B840B453-01DF-4829-98AE-8FD65BAB85D1}" dt="2025-08-16T02:49:11.388" v="3257" actId="20577"/>
        <pc:sldMkLst>
          <pc:docMk/>
          <pc:sldMk cId="3696661280" sldId="6613189"/>
        </pc:sldMkLst>
      </pc:sldChg>
      <pc:sldChg chg="addSp delSp modSp mod">
        <pc:chgData name="teng zhu" userId="9c2872c78aad6331" providerId="LiveId" clId="{B840B453-01DF-4829-98AE-8FD65BAB85D1}" dt="2025-08-15T15:01:48.328" v="777" actId="478"/>
        <pc:sldMkLst>
          <pc:docMk/>
          <pc:sldMk cId="1587635332" sldId="6613190"/>
        </pc:sldMkLst>
      </pc:sldChg>
      <pc:sldChg chg="modSp del mod">
        <pc:chgData name="teng zhu" userId="9c2872c78aad6331" providerId="LiveId" clId="{B840B453-01DF-4829-98AE-8FD65BAB85D1}" dt="2025-08-15T16:07:11.052" v="1412" actId="47"/>
        <pc:sldMkLst>
          <pc:docMk/>
          <pc:sldMk cId="2679908903" sldId="6613191"/>
        </pc:sldMkLst>
      </pc:sldChg>
      <pc:sldChg chg="del">
        <pc:chgData name="teng zhu" userId="9c2872c78aad6331" providerId="LiveId" clId="{B840B453-01DF-4829-98AE-8FD65BAB85D1}" dt="2025-08-15T16:07:11.052" v="1412" actId="47"/>
        <pc:sldMkLst>
          <pc:docMk/>
          <pc:sldMk cId="2153868" sldId="6613192"/>
        </pc:sldMkLst>
      </pc:sldChg>
      <pc:sldChg chg="modSp mod">
        <pc:chgData name="teng zhu" userId="9c2872c78aad6331" providerId="LiveId" clId="{B840B453-01DF-4829-98AE-8FD65BAB85D1}" dt="2025-08-16T02:48:57.557" v="3228" actId="20577"/>
        <pc:sldMkLst>
          <pc:docMk/>
          <pc:sldMk cId="1547840396" sldId="6613193"/>
        </pc:sldMkLst>
      </pc:sldChg>
      <pc:sldChg chg="addSp delSp modSp mod">
        <pc:chgData name="teng zhu" userId="9c2872c78aad6331" providerId="LiveId" clId="{B840B453-01DF-4829-98AE-8FD65BAB85D1}" dt="2025-08-16T02:40:32.840" v="3193" actId="6549"/>
        <pc:sldMkLst>
          <pc:docMk/>
          <pc:sldMk cId="1011903184" sldId="6613194"/>
        </pc:sldMkLst>
      </pc:sldChg>
      <pc:sldChg chg="modSp mod">
        <pc:chgData name="teng zhu" userId="9c2872c78aad6331" providerId="LiveId" clId="{B840B453-01DF-4829-98AE-8FD65BAB85D1}" dt="2025-08-15T16:19:11.195" v="1518" actId="20577"/>
        <pc:sldMkLst>
          <pc:docMk/>
          <pc:sldMk cId="492264207" sldId="6613195"/>
        </pc:sldMkLst>
      </pc:sldChg>
      <pc:sldChg chg="addSp delSp modSp mod">
        <pc:chgData name="teng zhu" userId="9c2872c78aad6331" providerId="LiveId" clId="{B840B453-01DF-4829-98AE-8FD65BAB85D1}" dt="2025-08-16T01:56:55.018" v="1657" actId="20577"/>
        <pc:sldMkLst>
          <pc:docMk/>
          <pc:sldMk cId="806010015" sldId="6613196"/>
        </pc:sldMkLst>
      </pc:sldChg>
      <pc:sldChg chg="addSp delSp modSp add mod">
        <pc:chgData name="teng zhu" userId="9c2872c78aad6331" providerId="LiveId" clId="{B840B453-01DF-4829-98AE-8FD65BAB85D1}" dt="2025-08-15T15:45:44.733" v="1107" actId="1076"/>
        <pc:sldMkLst>
          <pc:docMk/>
          <pc:sldMk cId="1126878869" sldId="6613197"/>
        </pc:sldMkLst>
      </pc:sldChg>
      <pc:sldChg chg="modSp add mod">
        <pc:chgData name="teng zhu" userId="9c2872c78aad6331" providerId="LiveId" clId="{B840B453-01DF-4829-98AE-8FD65BAB85D1}" dt="2025-08-16T02:30:09.793" v="2808"/>
        <pc:sldMkLst>
          <pc:docMk/>
          <pc:sldMk cId="1425812753" sldId="6613198"/>
        </pc:sldMkLst>
      </pc:sldChg>
      <pc:sldChg chg="addSp delSp modSp add mod">
        <pc:chgData name="teng zhu" userId="9c2872c78aad6331" providerId="LiveId" clId="{B840B453-01DF-4829-98AE-8FD65BAB85D1}" dt="2025-08-15T15:56:50.367" v="1411" actId="1076"/>
        <pc:sldMkLst>
          <pc:docMk/>
          <pc:sldMk cId="2111067986" sldId="6613199"/>
        </pc:sldMkLst>
      </pc:sldChg>
      <pc:sldChg chg="addSp modSp add mod">
        <pc:chgData name="teng zhu" userId="9c2872c78aad6331" providerId="LiveId" clId="{B840B453-01DF-4829-98AE-8FD65BAB85D1}" dt="2025-08-15T15:42:23.403" v="1104" actId="1076"/>
        <pc:sldMkLst>
          <pc:docMk/>
          <pc:sldMk cId="2677191729" sldId="6613200"/>
        </pc:sldMkLst>
      </pc:sldChg>
      <pc:sldChg chg="addSp delSp modSp add mod">
        <pc:chgData name="teng zhu" userId="9c2872c78aad6331" providerId="LiveId" clId="{B840B453-01DF-4829-98AE-8FD65BAB85D1}" dt="2025-08-16T02:05:12.227" v="2203" actId="1076"/>
        <pc:sldMkLst>
          <pc:docMk/>
          <pc:sldMk cId="1285055978" sldId="6613201"/>
        </pc:sldMkLst>
      </pc:sldChg>
      <pc:sldChg chg="addSp modSp add del mod">
        <pc:chgData name="teng zhu" userId="9c2872c78aad6331" providerId="LiveId" clId="{B840B453-01DF-4829-98AE-8FD65BAB85D1}" dt="2025-08-15T15:50:03.043" v="1124" actId="47"/>
        <pc:sldMkLst>
          <pc:docMk/>
          <pc:sldMk cId="3137993651" sldId="6613201"/>
        </pc:sldMkLst>
      </pc:sldChg>
      <pc:sldChg chg="addSp delSp modSp add del mod">
        <pc:chgData name="teng zhu" userId="9c2872c78aad6331" providerId="LiveId" clId="{B840B453-01DF-4829-98AE-8FD65BAB85D1}" dt="2025-08-16T02:40:46.370" v="3194" actId="47"/>
        <pc:sldMkLst>
          <pc:docMk/>
          <pc:sldMk cId="477455347" sldId="6613202"/>
        </pc:sldMkLst>
      </pc:sldChg>
      <pc:sldChg chg="modSp add mod">
        <pc:chgData name="teng zhu" userId="9c2872c78aad6331" providerId="LiveId" clId="{B840B453-01DF-4829-98AE-8FD65BAB85D1}" dt="2025-08-16T02:06:37.138" v="2324" actId="20577"/>
        <pc:sldMkLst>
          <pc:docMk/>
          <pc:sldMk cId="2487367796" sldId="6613203"/>
        </pc:sldMkLst>
      </pc:sldChg>
      <pc:sldChg chg="addSp delSp modSp add mod">
        <pc:chgData name="teng zhu" userId="9c2872c78aad6331" providerId="LiveId" clId="{B840B453-01DF-4829-98AE-8FD65BAB85D1}" dt="2025-08-16T02:20:28.920" v="2755" actId="1076"/>
        <pc:sldMkLst>
          <pc:docMk/>
          <pc:sldMk cId="849632687" sldId="6613204"/>
        </pc:sldMkLst>
      </pc:sldChg>
      <pc:sldChg chg="addSp delSp modSp add mod">
        <pc:chgData name="teng zhu" userId="9c2872c78aad6331" providerId="LiveId" clId="{B840B453-01DF-4829-98AE-8FD65BAB85D1}" dt="2025-08-16T02:18:38.010" v="2747" actId="1076"/>
        <pc:sldMkLst>
          <pc:docMk/>
          <pc:sldMk cId="2719006070" sldId="6613205"/>
        </pc:sldMkLst>
      </pc:sldChg>
      <pc:sldChg chg="addSp delSp modSp add mod">
        <pc:chgData name="teng zhu" userId="9c2872c78aad6331" providerId="LiveId" clId="{B840B453-01DF-4829-98AE-8FD65BAB85D1}" dt="2025-08-16T02:32:37.804" v="2982" actId="113"/>
        <pc:sldMkLst>
          <pc:docMk/>
          <pc:sldMk cId="1827381060" sldId="6613206"/>
        </pc:sldMkLst>
      </pc:sldChg>
    </pc:docChg>
  </pc:docChgLst>
  <pc:docChgLst>
    <pc:chgData name="teng zhu" userId="9c2872c78aad6331" providerId="LiveId" clId="{0A9F8537-73FB-4D63-A37F-87E8559C9712}"/>
    <pc:docChg chg="custSel addSld modSld modMainMaster">
      <pc:chgData name="teng zhu" userId="9c2872c78aad6331" providerId="LiveId" clId="{0A9F8537-73FB-4D63-A37F-87E8559C9712}" dt="2025-07-24T13:56:25.869" v="311" actId="20577"/>
      <pc:docMkLst>
        <pc:docMk/>
      </pc:docMkLst>
      <pc:sldChg chg="modSp add mod">
        <pc:chgData name="teng zhu" userId="9c2872c78aad6331" providerId="LiveId" clId="{0A9F8537-73FB-4D63-A37F-87E8559C9712}" dt="2025-07-24T13:56:25.869" v="311" actId="20577"/>
        <pc:sldMkLst>
          <pc:docMk/>
          <pc:sldMk cId="2027422600" sldId="337"/>
        </pc:sldMkLst>
      </pc:sldChg>
      <pc:sldChg chg="modSp mod">
        <pc:chgData name="teng zhu" userId="9c2872c78aad6331" providerId="LiveId" clId="{0A9F8537-73FB-4D63-A37F-87E8559C9712}" dt="2025-07-24T12:53:55.350" v="1" actId="20577"/>
        <pc:sldMkLst>
          <pc:docMk/>
          <pc:sldMk cId="0" sldId="371"/>
        </pc:sldMkLst>
      </pc:sldChg>
      <pc:sldChg chg="delSp modSp mod">
        <pc:chgData name="teng zhu" userId="9c2872c78aad6331" providerId="LiveId" clId="{0A9F8537-73FB-4D63-A37F-87E8559C9712}" dt="2025-07-24T12:58:42.234" v="123" actId="478"/>
        <pc:sldMkLst>
          <pc:docMk/>
          <pc:sldMk cId="0" sldId="748"/>
        </pc:sldMkLst>
      </pc:sldChg>
      <pc:sldChg chg="modSp mod">
        <pc:chgData name="teng zhu" userId="9c2872c78aad6331" providerId="LiveId" clId="{0A9F8537-73FB-4D63-A37F-87E8559C9712}" dt="2025-07-24T12:53:58.680" v="2" actId="20577"/>
        <pc:sldMkLst>
          <pc:docMk/>
          <pc:sldMk cId="2454998632" sldId="6613065"/>
        </pc:sldMkLst>
      </pc:sldChg>
      <pc:sldChg chg="modSp mod">
        <pc:chgData name="teng zhu" userId="9c2872c78aad6331" providerId="LiveId" clId="{0A9F8537-73FB-4D63-A37F-87E8559C9712}" dt="2025-07-24T12:54:01.677" v="3" actId="20577"/>
        <pc:sldMkLst>
          <pc:docMk/>
          <pc:sldMk cId="2468866272" sldId="6613066"/>
        </pc:sldMkLst>
      </pc:sldChg>
      <pc:sldChg chg="modSp mod">
        <pc:chgData name="teng zhu" userId="9c2872c78aad6331" providerId="LiveId" clId="{0A9F8537-73FB-4D63-A37F-87E8559C9712}" dt="2025-07-24T13:00:42.482" v="181" actId="20577"/>
        <pc:sldMkLst>
          <pc:docMk/>
          <pc:sldMk cId="3515841615" sldId="6613082"/>
        </pc:sldMkLst>
      </pc:sldChg>
      <pc:sldChg chg="modSp mod">
        <pc:chgData name="teng zhu" userId="9c2872c78aad6331" providerId="LiveId" clId="{0A9F8537-73FB-4D63-A37F-87E8559C9712}" dt="2025-07-24T13:47:37.146" v="194" actId="20577"/>
        <pc:sldMkLst>
          <pc:docMk/>
          <pc:sldMk cId="3733727046" sldId="6613103"/>
        </pc:sldMkLst>
      </pc:sldChg>
      <pc:sldChg chg="modSp mod">
        <pc:chgData name="teng zhu" userId="9c2872c78aad6331" providerId="LiveId" clId="{0A9F8537-73FB-4D63-A37F-87E8559C9712}" dt="2025-07-24T12:55:05.581" v="101" actId="1076"/>
        <pc:sldMkLst>
          <pc:docMk/>
          <pc:sldMk cId="2204002481" sldId="6613112"/>
        </pc:sldMkLst>
      </pc:sldChg>
      <pc:sldChg chg="modSp mod">
        <pc:chgData name="teng zhu" userId="9c2872c78aad6331" providerId="LiveId" clId="{0A9F8537-73FB-4D63-A37F-87E8559C9712}" dt="2025-07-24T12:55:24.321" v="107" actId="207"/>
        <pc:sldMkLst>
          <pc:docMk/>
          <pc:sldMk cId="3145063039" sldId="6613114"/>
        </pc:sldMkLst>
      </pc:sldChg>
      <pc:sldChg chg="addSp delSp modSp mod">
        <pc:chgData name="teng zhu" userId="9c2872c78aad6331" providerId="LiveId" clId="{0A9F8537-73FB-4D63-A37F-87E8559C9712}" dt="2025-07-24T13:55:05.302" v="289" actId="13822"/>
        <pc:sldMkLst>
          <pc:docMk/>
          <pc:sldMk cId="2704098121" sldId="6613117"/>
        </pc:sldMkLst>
      </pc:sldChg>
      <pc:sldMasterChg chg="modSldLayout">
        <pc:chgData name="teng zhu" userId="9c2872c78aad6331" providerId="LiveId" clId="{0A9F8537-73FB-4D63-A37F-87E8559C9712}" dt="2025-07-24T12:58:18.268" v="118"/>
        <pc:sldMasterMkLst>
          <pc:docMk/>
          <pc:sldMasterMk cId="2937084394" sldId="2147483683"/>
        </pc:sldMasterMkLst>
        <pc:sldLayoutChg chg="setBg">
          <pc:chgData name="teng zhu" userId="9c2872c78aad6331" providerId="LiveId" clId="{0A9F8537-73FB-4D63-A37F-87E8559C9712}" dt="2025-07-24T12:57:24" v="108"/>
          <pc:sldLayoutMkLst>
            <pc:docMk/>
            <pc:sldMasterMk cId="2937084394" sldId="2147483683"/>
            <pc:sldLayoutMk cId="827345722" sldId="2147483684"/>
          </pc:sldLayoutMkLst>
        </pc:sldLayoutChg>
        <pc:sldLayoutChg chg="setBg">
          <pc:chgData name="teng zhu" userId="9c2872c78aad6331" providerId="LiveId" clId="{0A9F8537-73FB-4D63-A37F-87E8559C9712}" dt="2025-07-24T12:57:35.759" v="109"/>
          <pc:sldLayoutMkLst>
            <pc:docMk/>
            <pc:sldMasterMk cId="2937084394" sldId="2147483683"/>
            <pc:sldLayoutMk cId="501244474" sldId="2147483686"/>
          </pc:sldLayoutMkLst>
        </pc:sldLayoutChg>
        <pc:sldLayoutChg chg="setBg">
          <pc:chgData name="teng zhu" userId="9c2872c78aad6331" providerId="LiveId" clId="{0A9F8537-73FB-4D63-A37F-87E8559C9712}" dt="2025-07-24T12:57:38.670" v="110"/>
          <pc:sldLayoutMkLst>
            <pc:docMk/>
            <pc:sldMasterMk cId="2937084394" sldId="2147483683"/>
            <pc:sldLayoutMk cId="3593465597" sldId="2147483687"/>
          </pc:sldLayoutMkLst>
        </pc:sldLayoutChg>
        <pc:sldLayoutChg chg="setBg">
          <pc:chgData name="teng zhu" userId="9c2872c78aad6331" providerId="LiveId" clId="{0A9F8537-73FB-4D63-A37F-87E8559C9712}" dt="2025-07-24T12:57:40.800" v="111"/>
          <pc:sldLayoutMkLst>
            <pc:docMk/>
            <pc:sldMasterMk cId="2937084394" sldId="2147483683"/>
            <pc:sldLayoutMk cId="2766848698" sldId="2147483688"/>
          </pc:sldLayoutMkLst>
        </pc:sldLayoutChg>
        <pc:sldLayoutChg chg="setBg">
          <pc:chgData name="teng zhu" userId="9c2872c78aad6331" providerId="LiveId" clId="{0A9F8537-73FB-4D63-A37F-87E8559C9712}" dt="2025-07-24T12:57:46.305" v="112"/>
          <pc:sldLayoutMkLst>
            <pc:docMk/>
            <pc:sldMasterMk cId="2937084394" sldId="2147483683"/>
            <pc:sldLayoutMk cId="3765611475" sldId="2147483689"/>
          </pc:sldLayoutMkLst>
        </pc:sldLayoutChg>
        <pc:sldLayoutChg chg="setBg">
          <pc:chgData name="teng zhu" userId="9c2872c78aad6331" providerId="LiveId" clId="{0A9F8537-73FB-4D63-A37F-87E8559C9712}" dt="2025-07-24T12:57:48.152" v="113"/>
          <pc:sldLayoutMkLst>
            <pc:docMk/>
            <pc:sldMasterMk cId="2937084394" sldId="2147483683"/>
            <pc:sldLayoutMk cId="2790293148" sldId="2147483690"/>
          </pc:sldLayoutMkLst>
        </pc:sldLayoutChg>
        <pc:sldLayoutChg chg="setBg">
          <pc:chgData name="teng zhu" userId="9c2872c78aad6331" providerId="LiveId" clId="{0A9F8537-73FB-4D63-A37F-87E8559C9712}" dt="2025-07-24T12:57:49.573" v="114"/>
          <pc:sldLayoutMkLst>
            <pc:docMk/>
            <pc:sldMasterMk cId="2937084394" sldId="2147483683"/>
            <pc:sldLayoutMk cId="3644584364" sldId="2147483691"/>
          </pc:sldLayoutMkLst>
        </pc:sldLayoutChg>
        <pc:sldLayoutChg chg="setBg">
          <pc:chgData name="teng zhu" userId="9c2872c78aad6331" providerId="LiveId" clId="{0A9F8537-73FB-4D63-A37F-87E8559C9712}" dt="2025-07-24T12:57:50.633" v="115"/>
          <pc:sldLayoutMkLst>
            <pc:docMk/>
            <pc:sldMasterMk cId="2937084394" sldId="2147483683"/>
            <pc:sldLayoutMk cId="3071752552" sldId="2147483692"/>
          </pc:sldLayoutMkLst>
        </pc:sldLayoutChg>
        <pc:sldLayoutChg chg="setBg">
          <pc:chgData name="teng zhu" userId="9c2872c78aad6331" providerId="LiveId" clId="{0A9F8537-73FB-4D63-A37F-87E8559C9712}" dt="2025-07-24T12:58:14.199" v="116"/>
          <pc:sldLayoutMkLst>
            <pc:docMk/>
            <pc:sldMasterMk cId="2937084394" sldId="2147483683"/>
            <pc:sldLayoutMk cId="3289194339" sldId="2147483716"/>
          </pc:sldLayoutMkLst>
        </pc:sldLayoutChg>
        <pc:sldLayoutChg chg="setBg">
          <pc:chgData name="teng zhu" userId="9c2872c78aad6331" providerId="LiveId" clId="{0A9F8537-73FB-4D63-A37F-87E8559C9712}" dt="2025-07-24T12:58:15.818" v="117"/>
          <pc:sldLayoutMkLst>
            <pc:docMk/>
            <pc:sldMasterMk cId="2937084394" sldId="2147483683"/>
            <pc:sldLayoutMk cId="3153579961" sldId="2147483717"/>
          </pc:sldLayoutMkLst>
        </pc:sldLayoutChg>
        <pc:sldLayoutChg chg="setBg">
          <pc:chgData name="teng zhu" userId="9c2872c78aad6331" providerId="LiveId" clId="{0A9F8537-73FB-4D63-A37F-87E8559C9712}" dt="2025-07-24T12:58:18.268" v="118"/>
          <pc:sldLayoutMkLst>
            <pc:docMk/>
            <pc:sldMasterMk cId="2937084394" sldId="2147483683"/>
            <pc:sldLayoutMk cId="3143694796" sldId="2147483718"/>
          </pc:sldLayoutMkLst>
        </pc:sldLayoutChg>
      </pc:sldMasterChg>
      <pc:sldMasterChg chg="modSp setBg">
        <pc:chgData name="teng zhu" userId="9c2872c78aad6331" providerId="LiveId" clId="{0A9F8537-73FB-4D63-A37F-87E8559C9712}" dt="2025-07-24T12:58:19.504" v="120"/>
        <pc:sldMasterMkLst>
          <pc:docMk/>
          <pc:sldMasterMk cId="4104125965" sldId="2147483699"/>
        </pc:sldMasterMkLst>
      </pc:sldMasterChg>
      <pc:sldMasterChg chg="modSp setBg modSldLayout">
        <pc:chgData name="teng zhu" userId="9c2872c78aad6331" providerId="LiveId" clId="{0A9F8537-73FB-4D63-A37F-87E8559C9712}" dt="2025-07-24T12:59:49.281" v="148"/>
        <pc:sldMasterMkLst>
          <pc:docMk/>
          <pc:sldMasterMk cId="1592863979" sldId="2147483702"/>
        </pc:sldMasterMkLst>
        <pc:sldLayoutChg chg="modSp">
          <pc:chgData name="teng zhu" userId="9c2872c78aad6331" providerId="LiveId" clId="{0A9F8537-73FB-4D63-A37F-87E8559C9712}" dt="2025-07-24T12:59:46.783" v="146" actId="735"/>
          <pc:sldLayoutMkLst>
            <pc:docMk/>
            <pc:sldMasterMk cId="1592863979" sldId="2147483702"/>
            <pc:sldLayoutMk cId="2207569190" sldId="2147483703"/>
          </pc:sldLayoutMkLst>
        </pc:sldLayoutChg>
        <pc:sldLayoutChg chg="modSp">
          <pc:chgData name="teng zhu" userId="9c2872c78aad6331" providerId="LiveId" clId="{0A9F8537-73FB-4D63-A37F-87E8559C9712}" dt="2025-07-24T12:59:46.767" v="145" actId="735"/>
          <pc:sldLayoutMkLst>
            <pc:docMk/>
            <pc:sldMasterMk cId="1592863979" sldId="2147483702"/>
            <pc:sldLayoutMk cId="319604805" sldId="2147483704"/>
          </pc:sldLayoutMkLst>
        </pc:sldLayoutChg>
        <pc:sldLayoutChg chg="modSp">
          <pc:chgData name="teng zhu" userId="9c2872c78aad6331" providerId="LiveId" clId="{0A9F8537-73FB-4D63-A37F-87E8559C9712}" dt="2025-07-24T12:59:46.540" v="144" actId="735"/>
          <pc:sldLayoutMkLst>
            <pc:docMk/>
            <pc:sldMasterMk cId="1592863979" sldId="2147483702"/>
            <pc:sldLayoutMk cId="236031714" sldId="2147483705"/>
          </pc:sldLayoutMkLst>
        </pc:sldLayoutChg>
        <pc:sldLayoutChg chg="modSp setBg">
          <pc:chgData name="teng zhu" userId="9c2872c78aad6331" providerId="LiveId" clId="{0A9F8537-73FB-4D63-A37F-87E8559C9712}" dt="2025-07-24T12:59:49.281" v="148"/>
          <pc:sldLayoutMkLst>
            <pc:docMk/>
            <pc:sldMasterMk cId="1592863979" sldId="2147483702"/>
            <pc:sldLayoutMk cId="366713402" sldId="2147483706"/>
          </pc:sldLayoutMkLst>
        </pc:sldLayoutChg>
        <pc:sldLayoutChg chg="modSp setBg">
          <pc:chgData name="teng zhu" userId="9c2872c78aad6331" providerId="LiveId" clId="{0A9F8537-73FB-4D63-A37F-87E8559C9712}" dt="2025-07-24T12:59:49.281" v="148"/>
          <pc:sldLayoutMkLst>
            <pc:docMk/>
            <pc:sldMasterMk cId="1592863979" sldId="2147483702"/>
            <pc:sldLayoutMk cId="3085659920" sldId="2147483707"/>
          </pc:sldLayoutMkLst>
        </pc:sldLayoutChg>
        <pc:sldLayoutChg chg="modSp setBg">
          <pc:chgData name="teng zhu" userId="9c2872c78aad6331" providerId="LiveId" clId="{0A9F8537-73FB-4D63-A37F-87E8559C9712}" dt="2025-07-24T12:59:49.281" v="148"/>
          <pc:sldLayoutMkLst>
            <pc:docMk/>
            <pc:sldMasterMk cId="1592863979" sldId="2147483702"/>
            <pc:sldLayoutMk cId="2120117889" sldId="2147483708"/>
          </pc:sldLayoutMkLst>
        </pc:sldLayoutChg>
        <pc:sldLayoutChg chg="modSp setBg">
          <pc:chgData name="teng zhu" userId="9c2872c78aad6331" providerId="LiveId" clId="{0A9F8537-73FB-4D63-A37F-87E8559C9712}" dt="2025-07-24T12:59:49.281" v="148"/>
          <pc:sldLayoutMkLst>
            <pc:docMk/>
            <pc:sldMasterMk cId="1592863979" sldId="2147483702"/>
            <pc:sldLayoutMk cId="5664091" sldId="2147483709"/>
          </pc:sldLayoutMkLst>
        </pc:sldLayoutChg>
        <pc:sldLayoutChg chg="modSp setBg">
          <pc:chgData name="teng zhu" userId="9c2872c78aad6331" providerId="LiveId" clId="{0A9F8537-73FB-4D63-A37F-87E8559C9712}" dt="2025-07-24T12:59:49.281" v="148"/>
          <pc:sldLayoutMkLst>
            <pc:docMk/>
            <pc:sldMasterMk cId="1592863979" sldId="2147483702"/>
            <pc:sldLayoutMk cId="3550493294" sldId="2147483710"/>
          </pc:sldLayoutMkLst>
        </pc:sldLayoutChg>
        <pc:sldLayoutChg chg="modSp setBg">
          <pc:chgData name="teng zhu" userId="9c2872c78aad6331" providerId="LiveId" clId="{0A9F8537-73FB-4D63-A37F-87E8559C9712}" dt="2025-07-24T12:59:49.281" v="148"/>
          <pc:sldLayoutMkLst>
            <pc:docMk/>
            <pc:sldMasterMk cId="1592863979" sldId="2147483702"/>
            <pc:sldLayoutMk cId="2508513313" sldId="2147483711"/>
          </pc:sldLayoutMkLst>
        </pc:sldLayoutChg>
        <pc:sldLayoutChg chg="modSp setBg">
          <pc:chgData name="teng zhu" userId="9c2872c78aad6331" providerId="LiveId" clId="{0A9F8537-73FB-4D63-A37F-87E8559C9712}" dt="2025-07-24T12:59:49.281" v="148"/>
          <pc:sldLayoutMkLst>
            <pc:docMk/>
            <pc:sldMasterMk cId="1592863979" sldId="2147483702"/>
            <pc:sldLayoutMk cId="520470130" sldId="2147483712"/>
          </pc:sldLayoutMkLst>
        </pc:sldLayoutChg>
        <pc:sldLayoutChg chg="modSp setBg">
          <pc:chgData name="teng zhu" userId="9c2872c78aad6331" providerId="LiveId" clId="{0A9F8537-73FB-4D63-A37F-87E8559C9712}" dt="2025-07-24T12:59:49.281" v="148"/>
          <pc:sldLayoutMkLst>
            <pc:docMk/>
            <pc:sldMasterMk cId="1592863979" sldId="2147483702"/>
            <pc:sldLayoutMk cId="1304911721" sldId="2147483713"/>
          </pc:sldLayoutMkLst>
        </pc:sldLayoutChg>
        <pc:sldLayoutChg chg="modSp setBg">
          <pc:chgData name="teng zhu" userId="9c2872c78aad6331" providerId="LiveId" clId="{0A9F8537-73FB-4D63-A37F-87E8559C9712}" dt="2025-07-24T12:59:49.281" v="148"/>
          <pc:sldLayoutMkLst>
            <pc:docMk/>
            <pc:sldMasterMk cId="1592863979" sldId="2147483702"/>
            <pc:sldLayoutMk cId="327333783" sldId="2147483714"/>
          </pc:sldLayoutMkLst>
        </pc:sldLayoutChg>
        <pc:sldLayoutChg chg="modSp setBg">
          <pc:chgData name="teng zhu" userId="9c2872c78aad6331" providerId="LiveId" clId="{0A9F8537-73FB-4D63-A37F-87E8559C9712}" dt="2025-07-24T12:59:49.281" v="148"/>
          <pc:sldLayoutMkLst>
            <pc:docMk/>
            <pc:sldMasterMk cId="1592863979" sldId="2147483702"/>
            <pc:sldLayoutMk cId="72442050" sldId="214748371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0B3FF89-4C82-E30B-3DD4-A165874A24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22754BC1-CF70-94E2-8C74-45193216DC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57189E-AF1F-4BB4-A3FE-7F6278983A85}" type="datetimeFigureOut">
              <a:rPr lang="zh-CN" altLang="en-US" smtClean="0"/>
              <a:t>2025/9/23</a:t>
            </a:fld>
            <a:endParaRPr lang="zh-CN" altLang="en-US"/>
          </a:p>
        </p:txBody>
      </p:sp>
      <p:sp>
        <p:nvSpPr>
          <p:cNvPr id="4" name="页脚占位符 3">
            <a:extLst>
              <a:ext uri="{FF2B5EF4-FFF2-40B4-BE49-F238E27FC236}">
                <a16:creationId xmlns:a16="http://schemas.microsoft.com/office/drawing/2014/main" id="{5BFF18F4-D52C-543D-D3EC-5B821E3763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7A556DE7-5786-70C5-C039-22459F247C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46B11A-1993-4B14-8443-D4A079EF4FF2}" type="slidenum">
              <a:rPr lang="zh-CN" altLang="en-US" smtClean="0"/>
              <a:t>‹#›</a:t>
            </a:fld>
            <a:endParaRPr lang="zh-CN" altLang="en-US"/>
          </a:p>
        </p:txBody>
      </p:sp>
    </p:spTree>
    <p:extLst>
      <p:ext uri="{BB962C8B-B14F-4D97-AF65-F5344CB8AC3E}">
        <p14:creationId xmlns:p14="http://schemas.microsoft.com/office/powerpoint/2010/main" val="326220418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C64C41-CAA1-4F95-910F-B5F1EB8DC599}" type="datetimeFigureOut">
              <a:rPr lang="en-US" smtClean="0"/>
              <a:t>9/23/2025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AB2280-CA04-4BBE-8F26-0EBD570215D1}" type="slidenum">
              <a:rPr lang="en-US" smtClean="0"/>
              <a:t>‹#›</a:t>
            </a:fld>
            <a:endParaRPr lang="en-US"/>
          </a:p>
        </p:txBody>
      </p:sp>
    </p:spTree>
    <p:extLst>
      <p:ext uri="{BB962C8B-B14F-4D97-AF65-F5344CB8AC3E}">
        <p14:creationId xmlns:p14="http://schemas.microsoft.com/office/powerpoint/2010/main" val="2574397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3351E-DFA0-F709-474D-A313C22491D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2817C34-B35B-E475-0C7C-194258A6DD5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FB4AA5B-D6D9-C186-DC1C-E60AA7549490}"/>
              </a:ext>
            </a:extLst>
          </p:cNvPr>
          <p:cNvSpPr>
            <a:spLocks noGrp="1"/>
          </p:cNvSpPr>
          <p:nvPr>
            <p:ph type="body" idx="1"/>
          </p:nvPr>
        </p:nvSpPr>
        <p:spPr/>
        <p:txBody>
          <a:bodyPr/>
          <a:lstStyle/>
          <a:p>
            <a:pPr algn="l">
              <a:buFont typeface="+mj-lt"/>
              <a:buNone/>
            </a:pPr>
            <a:endParaRPr lang="zh-CN" altLang="en-US" b="0" i="0" dirty="0">
              <a:effectLst/>
              <a:latin typeface="-apple-system"/>
            </a:endParaRPr>
          </a:p>
        </p:txBody>
      </p:sp>
      <p:sp>
        <p:nvSpPr>
          <p:cNvPr id="4" name="灯片编号占位符 3">
            <a:extLst>
              <a:ext uri="{FF2B5EF4-FFF2-40B4-BE49-F238E27FC236}">
                <a16:creationId xmlns:a16="http://schemas.microsoft.com/office/drawing/2014/main" id="{E725E445-3120-A15F-5958-925226D7DEA5}"/>
              </a:ext>
            </a:extLst>
          </p:cNvPr>
          <p:cNvSpPr>
            <a:spLocks noGrp="1"/>
          </p:cNvSpPr>
          <p:nvPr>
            <p:ph type="sldNum" sz="quarter" idx="5"/>
          </p:nvPr>
        </p:nvSpPr>
        <p:spPr/>
        <p:txBody>
          <a:bodyPr/>
          <a:lstStyle/>
          <a:p>
            <a:fld id="{0AAB2280-CA04-4BBE-8F26-0EBD570215D1}" type="slidenum">
              <a:rPr lang="en-US" smtClean="0"/>
              <a:t>2</a:t>
            </a:fld>
            <a:endParaRPr lang="en-US"/>
          </a:p>
        </p:txBody>
      </p:sp>
    </p:spTree>
    <p:extLst>
      <p:ext uri="{BB962C8B-B14F-4D97-AF65-F5344CB8AC3E}">
        <p14:creationId xmlns:p14="http://schemas.microsoft.com/office/powerpoint/2010/main" val="713003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B7189-8989-DF04-DC79-53262F95C4A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6030D88-D65C-4E39-3157-A5A82D19F46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8F621C2-6F46-E5FA-5A51-AE05E2783670}"/>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65536295-62AD-3105-DD3A-ECB5CA9299AC}"/>
              </a:ext>
            </a:extLst>
          </p:cNvPr>
          <p:cNvSpPr>
            <a:spLocks noGrp="1"/>
          </p:cNvSpPr>
          <p:nvPr>
            <p:ph type="sldNum" sz="quarter" idx="5"/>
          </p:nvPr>
        </p:nvSpPr>
        <p:spPr/>
        <p:txBody>
          <a:bodyPr/>
          <a:lstStyle/>
          <a:p>
            <a:fld id="{0C47D221-B78B-4165-A2C3-3D59FF05D3ED}" type="slidenum">
              <a:rPr lang="zh-CN" altLang="en-US" smtClean="0"/>
              <a:t>11</a:t>
            </a:fld>
            <a:endParaRPr lang="zh-CN" altLang="en-US"/>
          </a:p>
        </p:txBody>
      </p:sp>
    </p:spTree>
    <p:extLst>
      <p:ext uri="{BB962C8B-B14F-4D97-AF65-F5344CB8AC3E}">
        <p14:creationId xmlns:p14="http://schemas.microsoft.com/office/powerpoint/2010/main" val="3130922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C08BA-780F-8658-936B-4577B51DF57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511DB45-0CF9-F034-1A85-CE836E131A9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EA70C5E-756A-13CD-67B7-9C05B654A29E}"/>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C63C3679-50F8-DEFF-1EC2-31351E8D77C9}"/>
              </a:ext>
            </a:extLst>
          </p:cNvPr>
          <p:cNvSpPr>
            <a:spLocks noGrp="1"/>
          </p:cNvSpPr>
          <p:nvPr>
            <p:ph type="sldNum" sz="quarter" idx="5"/>
          </p:nvPr>
        </p:nvSpPr>
        <p:spPr/>
        <p:txBody>
          <a:bodyPr/>
          <a:lstStyle/>
          <a:p>
            <a:fld id="{0C47D221-B78B-4165-A2C3-3D59FF05D3ED}" type="slidenum">
              <a:rPr lang="zh-CN" altLang="en-US" smtClean="0"/>
              <a:t>12</a:t>
            </a:fld>
            <a:endParaRPr lang="zh-CN" altLang="en-US"/>
          </a:p>
        </p:txBody>
      </p:sp>
    </p:spTree>
    <p:extLst>
      <p:ext uri="{BB962C8B-B14F-4D97-AF65-F5344CB8AC3E}">
        <p14:creationId xmlns:p14="http://schemas.microsoft.com/office/powerpoint/2010/main" val="3785823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88496-90E9-FB77-9AC3-D3F3EF1B2DB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31EFC0B-1FA5-1187-CC30-6FA3A22EE24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D065BC3-2072-2B53-0155-25E490804433}"/>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E57D522E-8C9D-AA66-ADFD-9966879D2CCB}"/>
              </a:ext>
            </a:extLst>
          </p:cNvPr>
          <p:cNvSpPr>
            <a:spLocks noGrp="1"/>
          </p:cNvSpPr>
          <p:nvPr>
            <p:ph type="sldNum" sz="quarter" idx="5"/>
          </p:nvPr>
        </p:nvSpPr>
        <p:spPr/>
        <p:txBody>
          <a:bodyPr/>
          <a:lstStyle/>
          <a:p>
            <a:fld id="{0C47D221-B78B-4165-A2C3-3D59FF05D3ED}" type="slidenum">
              <a:rPr lang="zh-CN" altLang="en-US" smtClean="0"/>
              <a:t>13</a:t>
            </a:fld>
            <a:endParaRPr lang="zh-CN" altLang="en-US"/>
          </a:p>
        </p:txBody>
      </p:sp>
    </p:spTree>
    <p:extLst>
      <p:ext uri="{BB962C8B-B14F-4D97-AF65-F5344CB8AC3E}">
        <p14:creationId xmlns:p14="http://schemas.microsoft.com/office/powerpoint/2010/main" val="1504860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CAD84-4DDA-BB5F-7B54-5A8FC79B9C7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F8C9F92-8A5B-3F9A-79F1-2AC6E666FA8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AAC82B5-5D7E-BF12-CDB7-3B0B9FB3C74D}"/>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F251BA09-9DFA-8F7E-CFBB-14A37E630A28}"/>
              </a:ext>
            </a:extLst>
          </p:cNvPr>
          <p:cNvSpPr>
            <a:spLocks noGrp="1"/>
          </p:cNvSpPr>
          <p:nvPr>
            <p:ph type="sldNum" sz="quarter" idx="5"/>
          </p:nvPr>
        </p:nvSpPr>
        <p:spPr/>
        <p:txBody>
          <a:bodyPr/>
          <a:lstStyle/>
          <a:p>
            <a:fld id="{0C47D221-B78B-4165-A2C3-3D59FF05D3ED}" type="slidenum">
              <a:rPr lang="zh-CN" altLang="en-US" smtClean="0"/>
              <a:t>14</a:t>
            </a:fld>
            <a:endParaRPr lang="zh-CN" altLang="en-US"/>
          </a:p>
        </p:txBody>
      </p:sp>
    </p:spTree>
    <p:extLst>
      <p:ext uri="{BB962C8B-B14F-4D97-AF65-F5344CB8AC3E}">
        <p14:creationId xmlns:p14="http://schemas.microsoft.com/office/powerpoint/2010/main" val="1012443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9650F-64CF-8725-F481-CB09D0EE919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AB56BFA-D33A-FBEB-ED4E-D5040E6F07A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DA0AFD0-078D-0B09-0F55-9087FE2EFA34}"/>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C893C527-AD4F-25B7-207E-B44FBFDAAD27}"/>
              </a:ext>
            </a:extLst>
          </p:cNvPr>
          <p:cNvSpPr>
            <a:spLocks noGrp="1"/>
          </p:cNvSpPr>
          <p:nvPr>
            <p:ph type="sldNum" sz="quarter" idx="5"/>
          </p:nvPr>
        </p:nvSpPr>
        <p:spPr/>
        <p:txBody>
          <a:bodyPr/>
          <a:lstStyle/>
          <a:p>
            <a:fld id="{0C47D221-B78B-4165-A2C3-3D59FF05D3ED}" type="slidenum">
              <a:rPr lang="zh-CN" altLang="en-US" smtClean="0"/>
              <a:t>15</a:t>
            </a:fld>
            <a:endParaRPr lang="zh-CN" altLang="en-US"/>
          </a:p>
        </p:txBody>
      </p:sp>
    </p:spTree>
    <p:extLst>
      <p:ext uri="{BB962C8B-B14F-4D97-AF65-F5344CB8AC3E}">
        <p14:creationId xmlns:p14="http://schemas.microsoft.com/office/powerpoint/2010/main" val="2888234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6BD09-C430-3204-E263-7E82A620C57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4358F33-3E5C-E5D8-0896-9F415C60B86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3C5F90F-1803-CE1A-7B41-B1DAB2B900F2}"/>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7E7B0E20-30C8-236A-0E53-4BC27C0F97DE}"/>
              </a:ext>
            </a:extLst>
          </p:cNvPr>
          <p:cNvSpPr>
            <a:spLocks noGrp="1"/>
          </p:cNvSpPr>
          <p:nvPr>
            <p:ph type="sldNum" sz="quarter" idx="5"/>
          </p:nvPr>
        </p:nvSpPr>
        <p:spPr/>
        <p:txBody>
          <a:bodyPr/>
          <a:lstStyle/>
          <a:p>
            <a:fld id="{0C47D221-B78B-4165-A2C3-3D59FF05D3ED}" type="slidenum">
              <a:rPr lang="zh-CN" altLang="en-US" smtClean="0"/>
              <a:t>16</a:t>
            </a:fld>
            <a:endParaRPr lang="zh-CN" altLang="en-US"/>
          </a:p>
        </p:txBody>
      </p:sp>
    </p:spTree>
    <p:extLst>
      <p:ext uri="{BB962C8B-B14F-4D97-AF65-F5344CB8AC3E}">
        <p14:creationId xmlns:p14="http://schemas.microsoft.com/office/powerpoint/2010/main" val="2074999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1A068-1A9B-C0BA-E2C6-2C0A6F4E78C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9C4E5E7-FCE8-4B5B-4E9A-ACDC49F33FA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7C3EB0E-17BA-78D6-65C7-DFF53B2B83EA}"/>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F2BED6D6-10A4-1347-4782-FCFD64B40A1C}"/>
              </a:ext>
            </a:extLst>
          </p:cNvPr>
          <p:cNvSpPr>
            <a:spLocks noGrp="1"/>
          </p:cNvSpPr>
          <p:nvPr>
            <p:ph type="sldNum" sz="quarter" idx="5"/>
          </p:nvPr>
        </p:nvSpPr>
        <p:spPr/>
        <p:txBody>
          <a:bodyPr/>
          <a:lstStyle/>
          <a:p>
            <a:fld id="{0C47D221-B78B-4165-A2C3-3D59FF05D3ED}" type="slidenum">
              <a:rPr lang="zh-CN" altLang="en-US" smtClean="0"/>
              <a:t>17</a:t>
            </a:fld>
            <a:endParaRPr lang="zh-CN" altLang="en-US"/>
          </a:p>
        </p:txBody>
      </p:sp>
    </p:spTree>
    <p:extLst>
      <p:ext uri="{BB962C8B-B14F-4D97-AF65-F5344CB8AC3E}">
        <p14:creationId xmlns:p14="http://schemas.microsoft.com/office/powerpoint/2010/main" val="240559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33B50-4493-5029-8446-F9563C2914D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C30A115-BAB2-4CA1-B2D9-2EA11762C96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4B6EBC4-C9B9-3886-F0CD-697148143BF5}"/>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7EEAE113-CC96-C2BF-8646-3369D2382CBC}"/>
              </a:ext>
            </a:extLst>
          </p:cNvPr>
          <p:cNvSpPr>
            <a:spLocks noGrp="1"/>
          </p:cNvSpPr>
          <p:nvPr>
            <p:ph type="sldNum" sz="quarter" idx="5"/>
          </p:nvPr>
        </p:nvSpPr>
        <p:spPr/>
        <p:txBody>
          <a:bodyPr/>
          <a:lstStyle/>
          <a:p>
            <a:fld id="{0C47D221-B78B-4165-A2C3-3D59FF05D3ED}" type="slidenum">
              <a:rPr lang="zh-CN" altLang="en-US" smtClean="0"/>
              <a:t>18</a:t>
            </a:fld>
            <a:endParaRPr lang="zh-CN" altLang="en-US"/>
          </a:p>
        </p:txBody>
      </p:sp>
    </p:spTree>
    <p:extLst>
      <p:ext uri="{BB962C8B-B14F-4D97-AF65-F5344CB8AC3E}">
        <p14:creationId xmlns:p14="http://schemas.microsoft.com/office/powerpoint/2010/main" val="1849879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58D0C-7A36-44C2-F73F-57B92B4B9FC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45D3CDD-38A4-5E9A-F0EF-6F7846AA57A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DDD2494-D359-DC71-A238-7039B0963AE7}"/>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0FDB398-F4B5-73BA-2CFB-28693AA11548}"/>
              </a:ext>
            </a:extLst>
          </p:cNvPr>
          <p:cNvSpPr>
            <a:spLocks noGrp="1"/>
          </p:cNvSpPr>
          <p:nvPr>
            <p:ph type="sldNum" sz="quarter" idx="5"/>
          </p:nvPr>
        </p:nvSpPr>
        <p:spPr/>
        <p:txBody>
          <a:bodyPr/>
          <a:lstStyle/>
          <a:p>
            <a:fld id="{0C47D221-B78B-4165-A2C3-3D59FF05D3ED}" type="slidenum">
              <a:rPr lang="zh-CN" altLang="en-US" smtClean="0"/>
              <a:t>19</a:t>
            </a:fld>
            <a:endParaRPr lang="zh-CN" altLang="en-US"/>
          </a:p>
        </p:txBody>
      </p:sp>
    </p:spTree>
    <p:extLst>
      <p:ext uri="{BB962C8B-B14F-4D97-AF65-F5344CB8AC3E}">
        <p14:creationId xmlns:p14="http://schemas.microsoft.com/office/powerpoint/2010/main" val="3570157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27DD3-435E-FBD5-1B15-55FCB805CD1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96D0645-800B-96EB-BFC2-B30E3AE45A8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974FA7E-20AC-35ED-0639-1B4BDF1F7AF6}"/>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B4A26AB-9AA3-FBA0-9257-35EB326F4B02}"/>
              </a:ext>
            </a:extLst>
          </p:cNvPr>
          <p:cNvSpPr>
            <a:spLocks noGrp="1"/>
          </p:cNvSpPr>
          <p:nvPr>
            <p:ph type="sldNum" sz="quarter" idx="5"/>
          </p:nvPr>
        </p:nvSpPr>
        <p:spPr/>
        <p:txBody>
          <a:bodyPr/>
          <a:lstStyle/>
          <a:p>
            <a:fld id="{0C47D221-B78B-4165-A2C3-3D59FF05D3ED}" type="slidenum">
              <a:rPr lang="zh-CN" altLang="en-US" smtClean="0"/>
              <a:t>20</a:t>
            </a:fld>
            <a:endParaRPr lang="zh-CN" altLang="en-US"/>
          </a:p>
        </p:txBody>
      </p:sp>
    </p:spTree>
    <p:extLst>
      <p:ext uri="{BB962C8B-B14F-4D97-AF65-F5344CB8AC3E}">
        <p14:creationId xmlns:p14="http://schemas.microsoft.com/office/powerpoint/2010/main" val="1347842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mj-lt"/>
              <a:buNone/>
            </a:pPr>
            <a:endParaRPr lang="zh-CN" altLang="en-US" b="0" i="0" dirty="0">
              <a:effectLst/>
              <a:latin typeface="-apple-system"/>
            </a:endParaRPr>
          </a:p>
        </p:txBody>
      </p:sp>
      <p:sp>
        <p:nvSpPr>
          <p:cNvPr id="4" name="灯片编号占位符 3"/>
          <p:cNvSpPr>
            <a:spLocks noGrp="1"/>
          </p:cNvSpPr>
          <p:nvPr>
            <p:ph type="sldNum" sz="quarter" idx="5"/>
          </p:nvPr>
        </p:nvSpPr>
        <p:spPr/>
        <p:txBody>
          <a:bodyPr/>
          <a:lstStyle/>
          <a:p>
            <a:fld id="{0AAB2280-CA04-4BBE-8F26-0EBD570215D1}"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2ECA1-D8F8-E1A0-0718-A775B80F006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7602F9D-0337-BFD6-F376-72DDEAB9688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AF8E35D-FA00-2EEE-8C73-4280B81C2D16}"/>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60F90D21-1616-CB20-3CB0-9A4FDC02700F}"/>
              </a:ext>
            </a:extLst>
          </p:cNvPr>
          <p:cNvSpPr>
            <a:spLocks noGrp="1"/>
          </p:cNvSpPr>
          <p:nvPr>
            <p:ph type="sldNum" sz="quarter" idx="5"/>
          </p:nvPr>
        </p:nvSpPr>
        <p:spPr/>
        <p:txBody>
          <a:bodyPr/>
          <a:lstStyle/>
          <a:p>
            <a:fld id="{0C47D221-B78B-4165-A2C3-3D59FF05D3ED}" type="slidenum">
              <a:rPr lang="zh-CN" altLang="en-US" smtClean="0"/>
              <a:t>21</a:t>
            </a:fld>
            <a:endParaRPr lang="zh-CN" altLang="en-US"/>
          </a:p>
        </p:txBody>
      </p:sp>
    </p:spTree>
    <p:extLst>
      <p:ext uri="{BB962C8B-B14F-4D97-AF65-F5344CB8AC3E}">
        <p14:creationId xmlns:p14="http://schemas.microsoft.com/office/powerpoint/2010/main" val="3143740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95FE8-D516-A586-31A0-1C63D322779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F34D561-B639-B546-42B7-323B249AB5B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7342ECF-3CA2-E7D1-6A54-2E692D5FF7E0}"/>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F89207D9-6896-BE15-F06E-72D5D3B4D624}"/>
              </a:ext>
            </a:extLst>
          </p:cNvPr>
          <p:cNvSpPr>
            <a:spLocks noGrp="1"/>
          </p:cNvSpPr>
          <p:nvPr>
            <p:ph type="sldNum" sz="quarter" idx="5"/>
          </p:nvPr>
        </p:nvSpPr>
        <p:spPr/>
        <p:txBody>
          <a:bodyPr/>
          <a:lstStyle/>
          <a:p>
            <a:fld id="{0C47D221-B78B-4165-A2C3-3D59FF05D3ED}" type="slidenum">
              <a:rPr lang="zh-CN" altLang="en-US" smtClean="0"/>
              <a:t>22</a:t>
            </a:fld>
            <a:endParaRPr lang="zh-CN" altLang="en-US"/>
          </a:p>
        </p:txBody>
      </p:sp>
    </p:spTree>
    <p:extLst>
      <p:ext uri="{BB962C8B-B14F-4D97-AF65-F5344CB8AC3E}">
        <p14:creationId xmlns:p14="http://schemas.microsoft.com/office/powerpoint/2010/main" val="2869301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E31D2-CF87-D29E-89BB-957B24E5EAC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C32F3F5-E78F-02E0-6833-751368A2CA3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C3B7CAE-52BE-1B49-01FB-52A0AC46CF66}"/>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4716A676-D7C3-55C2-79B2-A88C8F3AC69D}"/>
              </a:ext>
            </a:extLst>
          </p:cNvPr>
          <p:cNvSpPr>
            <a:spLocks noGrp="1"/>
          </p:cNvSpPr>
          <p:nvPr>
            <p:ph type="sldNum" sz="quarter" idx="5"/>
          </p:nvPr>
        </p:nvSpPr>
        <p:spPr/>
        <p:txBody>
          <a:bodyPr/>
          <a:lstStyle/>
          <a:p>
            <a:fld id="{0C47D221-B78B-4165-A2C3-3D59FF05D3ED}" type="slidenum">
              <a:rPr lang="zh-CN" altLang="en-US" smtClean="0"/>
              <a:t>23</a:t>
            </a:fld>
            <a:endParaRPr lang="zh-CN" altLang="en-US"/>
          </a:p>
        </p:txBody>
      </p:sp>
    </p:spTree>
    <p:extLst>
      <p:ext uri="{BB962C8B-B14F-4D97-AF65-F5344CB8AC3E}">
        <p14:creationId xmlns:p14="http://schemas.microsoft.com/office/powerpoint/2010/main" val="3591217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4E63C-3CFD-2A7C-C734-3011ECE64E9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A68FB33-A9B5-A3F9-31D9-63ED42CEAB1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89C1B75-DF09-89DA-5DF8-9AD7687E955C}"/>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E57D8F00-7B1E-8420-1D3C-6CC0EEEF90D0}"/>
              </a:ext>
            </a:extLst>
          </p:cNvPr>
          <p:cNvSpPr>
            <a:spLocks noGrp="1"/>
          </p:cNvSpPr>
          <p:nvPr>
            <p:ph type="sldNum" sz="quarter" idx="5"/>
          </p:nvPr>
        </p:nvSpPr>
        <p:spPr/>
        <p:txBody>
          <a:bodyPr/>
          <a:lstStyle/>
          <a:p>
            <a:fld id="{0C47D221-B78B-4165-A2C3-3D59FF05D3ED}" type="slidenum">
              <a:rPr lang="zh-CN" altLang="en-US" smtClean="0"/>
              <a:t>24</a:t>
            </a:fld>
            <a:endParaRPr lang="zh-CN" altLang="en-US"/>
          </a:p>
        </p:txBody>
      </p:sp>
    </p:spTree>
    <p:extLst>
      <p:ext uri="{BB962C8B-B14F-4D97-AF65-F5344CB8AC3E}">
        <p14:creationId xmlns:p14="http://schemas.microsoft.com/office/powerpoint/2010/main" val="2885668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C916E-F88B-754A-AFD2-CF0D1AB8AFC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DC57FD4-5DF6-9BC1-359B-4AA8C34FE39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4B26036-46B6-61CC-7016-DB305B904761}"/>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B71C250F-CC48-57B2-E251-FEDAF44AA4A3}"/>
              </a:ext>
            </a:extLst>
          </p:cNvPr>
          <p:cNvSpPr>
            <a:spLocks noGrp="1"/>
          </p:cNvSpPr>
          <p:nvPr>
            <p:ph type="sldNum" sz="quarter" idx="5"/>
          </p:nvPr>
        </p:nvSpPr>
        <p:spPr/>
        <p:txBody>
          <a:bodyPr/>
          <a:lstStyle/>
          <a:p>
            <a:fld id="{0C47D221-B78B-4165-A2C3-3D59FF05D3ED}" type="slidenum">
              <a:rPr lang="zh-CN" altLang="en-US" smtClean="0"/>
              <a:t>25</a:t>
            </a:fld>
            <a:endParaRPr lang="zh-CN" altLang="en-US"/>
          </a:p>
        </p:txBody>
      </p:sp>
    </p:spTree>
    <p:extLst>
      <p:ext uri="{BB962C8B-B14F-4D97-AF65-F5344CB8AC3E}">
        <p14:creationId xmlns:p14="http://schemas.microsoft.com/office/powerpoint/2010/main" val="2079647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67D7A-3DDC-469E-07E8-2B0D06C5C64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97A09BC-0BBD-662C-846A-C3FE149FB4E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C3EFB50-2EDD-C535-F82C-B2C99E686B74}"/>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BD3A8F7A-C5A5-45F3-8F46-27DDBACB57D1}"/>
              </a:ext>
            </a:extLst>
          </p:cNvPr>
          <p:cNvSpPr>
            <a:spLocks noGrp="1"/>
          </p:cNvSpPr>
          <p:nvPr>
            <p:ph type="sldNum" sz="quarter" idx="5"/>
          </p:nvPr>
        </p:nvSpPr>
        <p:spPr/>
        <p:txBody>
          <a:bodyPr/>
          <a:lstStyle/>
          <a:p>
            <a:fld id="{0C47D221-B78B-4165-A2C3-3D59FF05D3ED}" type="slidenum">
              <a:rPr lang="zh-CN" altLang="en-US" smtClean="0"/>
              <a:t>26</a:t>
            </a:fld>
            <a:endParaRPr lang="zh-CN" altLang="en-US"/>
          </a:p>
        </p:txBody>
      </p:sp>
    </p:spTree>
    <p:extLst>
      <p:ext uri="{BB962C8B-B14F-4D97-AF65-F5344CB8AC3E}">
        <p14:creationId xmlns:p14="http://schemas.microsoft.com/office/powerpoint/2010/main" val="1547028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81C73-AE46-3868-4DF8-9DCD3C75897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CAF30F2-690C-E083-B868-BBEDA094E16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2B03F2E-9BDE-DDAF-0E25-52DDE29BB0DA}"/>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0C25974F-6C68-AFDA-1622-4D4E958695E2}"/>
              </a:ext>
            </a:extLst>
          </p:cNvPr>
          <p:cNvSpPr>
            <a:spLocks noGrp="1"/>
          </p:cNvSpPr>
          <p:nvPr>
            <p:ph type="sldNum" sz="quarter" idx="5"/>
          </p:nvPr>
        </p:nvSpPr>
        <p:spPr/>
        <p:txBody>
          <a:bodyPr/>
          <a:lstStyle/>
          <a:p>
            <a:fld id="{0C47D221-B78B-4165-A2C3-3D59FF05D3ED}" type="slidenum">
              <a:rPr lang="zh-CN" altLang="en-US" smtClean="0"/>
              <a:t>27</a:t>
            </a:fld>
            <a:endParaRPr lang="zh-CN" altLang="en-US"/>
          </a:p>
        </p:txBody>
      </p:sp>
    </p:spTree>
    <p:extLst>
      <p:ext uri="{BB962C8B-B14F-4D97-AF65-F5344CB8AC3E}">
        <p14:creationId xmlns:p14="http://schemas.microsoft.com/office/powerpoint/2010/main" val="3009764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6C469-8CBF-99AD-649A-807490A930F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4251477-D383-1F60-5172-45A1B67BBC2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882AD09-FE15-4060-922E-642DA5575B61}"/>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34EDAE99-E99E-56FC-7CB0-0D2641602161}"/>
              </a:ext>
            </a:extLst>
          </p:cNvPr>
          <p:cNvSpPr>
            <a:spLocks noGrp="1"/>
          </p:cNvSpPr>
          <p:nvPr>
            <p:ph type="sldNum" sz="quarter" idx="5"/>
          </p:nvPr>
        </p:nvSpPr>
        <p:spPr/>
        <p:txBody>
          <a:bodyPr/>
          <a:lstStyle/>
          <a:p>
            <a:fld id="{0C47D221-B78B-4165-A2C3-3D59FF05D3ED}" type="slidenum">
              <a:rPr lang="zh-CN" altLang="en-US" smtClean="0"/>
              <a:t>28</a:t>
            </a:fld>
            <a:endParaRPr lang="zh-CN" altLang="en-US"/>
          </a:p>
        </p:txBody>
      </p:sp>
    </p:spTree>
    <p:extLst>
      <p:ext uri="{BB962C8B-B14F-4D97-AF65-F5344CB8AC3E}">
        <p14:creationId xmlns:p14="http://schemas.microsoft.com/office/powerpoint/2010/main" val="3725961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3351E-DFA0-F709-474D-A313C22491D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2817C34-B35B-E475-0C7C-194258A6DD5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FB4AA5B-D6D9-C186-DC1C-E60AA7549490}"/>
              </a:ext>
            </a:extLst>
          </p:cNvPr>
          <p:cNvSpPr>
            <a:spLocks noGrp="1"/>
          </p:cNvSpPr>
          <p:nvPr>
            <p:ph type="body" idx="1"/>
          </p:nvPr>
        </p:nvSpPr>
        <p:spPr/>
        <p:txBody>
          <a:bodyPr/>
          <a:lstStyle/>
          <a:p>
            <a:pPr algn="l">
              <a:buFont typeface="+mj-lt"/>
              <a:buNone/>
            </a:pPr>
            <a:endParaRPr lang="zh-CN" altLang="en-US" b="0" i="0" dirty="0">
              <a:effectLst/>
              <a:latin typeface="-apple-system"/>
            </a:endParaRPr>
          </a:p>
        </p:txBody>
      </p:sp>
      <p:sp>
        <p:nvSpPr>
          <p:cNvPr id="4" name="灯片编号占位符 3">
            <a:extLst>
              <a:ext uri="{FF2B5EF4-FFF2-40B4-BE49-F238E27FC236}">
                <a16:creationId xmlns:a16="http://schemas.microsoft.com/office/drawing/2014/main" id="{E725E445-3120-A15F-5958-925226D7DEA5}"/>
              </a:ext>
            </a:extLst>
          </p:cNvPr>
          <p:cNvSpPr>
            <a:spLocks noGrp="1"/>
          </p:cNvSpPr>
          <p:nvPr>
            <p:ph type="sldNum" sz="quarter" idx="5"/>
          </p:nvPr>
        </p:nvSpPr>
        <p:spPr/>
        <p:txBody>
          <a:bodyPr/>
          <a:lstStyle/>
          <a:p>
            <a:fld id="{0AAB2280-CA04-4BBE-8F26-0EBD570215D1}" type="slidenum">
              <a:rPr lang="en-US" smtClean="0"/>
              <a:t>29</a:t>
            </a:fld>
            <a:endParaRPr lang="en-US"/>
          </a:p>
        </p:txBody>
      </p:sp>
    </p:spTree>
    <p:extLst>
      <p:ext uri="{BB962C8B-B14F-4D97-AF65-F5344CB8AC3E}">
        <p14:creationId xmlns:p14="http://schemas.microsoft.com/office/powerpoint/2010/main" val="713003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mj-lt"/>
              <a:buNone/>
            </a:pPr>
            <a:endParaRPr lang="zh-CN" altLang="en-US" b="0" i="0" dirty="0">
              <a:effectLst/>
              <a:latin typeface="-apple-system"/>
            </a:endParaRPr>
          </a:p>
        </p:txBody>
      </p:sp>
      <p:sp>
        <p:nvSpPr>
          <p:cNvPr id="4" name="灯片编号占位符 3"/>
          <p:cNvSpPr>
            <a:spLocks noGrp="1"/>
          </p:cNvSpPr>
          <p:nvPr>
            <p:ph type="sldNum" sz="quarter" idx="5"/>
          </p:nvPr>
        </p:nvSpPr>
        <p:spPr/>
        <p:txBody>
          <a:bodyPr/>
          <a:lstStyle/>
          <a:p>
            <a:fld id="{0AAB2280-CA04-4BBE-8F26-0EBD570215D1}" type="slidenum">
              <a:rPr lang="en-US" smtClean="0"/>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C300C-3F9C-A28E-6218-A9FCC88614C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EEC6399-35CF-7A05-AD7A-33516E6C5DB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BDE8D25-D851-7DA1-1DA7-76605D0B0A31}"/>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F60A1362-D870-3EA1-B42F-2E93CF60A94C}"/>
              </a:ext>
            </a:extLst>
          </p:cNvPr>
          <p:cNvSpPr>
            <a:spLocks noGrp="1"/>
          </p:cNvSpPr>
          <p:nvPr>
            <p:ph type="sldNum" sz="quarter" idx="5"/>
          </p:nvPr>
        </p:nvSpPr>
        <p:spPr/>
        <p:txBody>
          <a:bodyPr/>
          <a:lstStyle/>
          <a:p>
            <a:fld id="{0C47D221-B78B-4165-A2C3-3D59FF05D3ED}" type="slidenum">
              <a:rPr lang="zh-CN" altLang="en-US" smtClean="0"/>
              <a:t>4</a:t>
            </a:fld>
            <a:endParaRPr lang="zh-CN" altLang="en-US"/>
          </a:p>
        </p:txBody>
      </p:sp>
    </p:spTree>
    <p:extLst>
      <p:ext uri="{BB962C8B-B14F-4D97-AF65-F5344CB8AC3E}">
        <p14:creationId xmlns:p14="http://schemas.microsoft.com/office/powerpoint/2010/main" val="1386136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C47D221-B78B-4165-A2C3-3D59FF05D3ED}" type="slidenum">
              <a:rPr lang="zh-CN" altLang="en-US" smtClean="0"/>
              <a:t>5</a:t>
            </a:fld>
            <a:endParaRPr lang="zh-CN" altLang="en-US"/>
          </a:p>
        </p:txBody>
      </p:sp>
    </p:spTree>
    <p:extLst>
      <p:ext uri="{BB962C8B-B14F-4D97-AF65-F5344CB8AC3E}">
        <p14:creationId xmlns:p14="http://schemas.microsoft.com/office/powerpoint/2010/main" val="1719328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EF032-8B69-2B6E-D05D-5BA97496E9B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49BFBD3-870D-762E-CEBF-6790266905D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F11AD8F-BEE9-8969-ABE5-7B47D472D0ED}"/>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EFDF566A-73E1-5370-CF4F-E235541EA111}"/>
              </a:ext>
            </a:extLst>
          </p:cNvPr>
          <p:cNvSpPr>
            <a:spLocks noGrp="1"/>
          </p:cNvSpPr>
          <p:nvPr>
            <p:ph type="sldNum" sz="quarter" idx="5"/>
          </p:nvPr>
        </p:nvSpPr>
        <p:spPr/>
        <p:txBody>
          <a:bodyPr/>
          <a:lstStyle/>
          <a:p>
            <a:fld id="{0C47D221-B78B-4165-A2C3-3D59FF05D3ED}" type="slidenum">
              <a:rPr lang="zh-CN" altLang="en-US" smtClean="0"/>
              <a:t>6</a:t>
            </a:fld>
            <a:endParaRPr lang="zh-CN" altLang="en-US"/>
          </a:p>
        </p:txBody>
      </p:sp>
    </p:spTree>
    <p:extLst>
      <p:ext uri="{BB962C8B-B14F-4D97-AF65-F5344CB8AC3E}">
        <p14:creationId xmlns:p14="http://schemas.microsoft.com/office/powerpoint/2010/main" val="1364850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3B03C-78B8-3A11-0BC7-FDEBC40F269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BF0FF90-870A-4FBE-FDA8-BDA6370CEE8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76116F0-C3C4-FA93-3B37-E653B11B9807}"/>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4FBF8493-1CDF-8E3D-CF8C-109C14EFA6CC}"/>
              </a:ext>
            </a:extLst>
          </p:cNvPr>
          <p:cNvSpPr>
            <a:spLocks noGrp="1"/>
          </p:cNvSpPr>
          <p:nvPr>
            <p:ph type="sldNum" sz="quarter" idx="5"/>
          </p:nvPr>
        </p:nvSpPr>
        <p:spPr/>
        <p:txBody>
          <a:bodyPr/>
          <a:lstStyle/>
          <a:p>
            <a:fld id="{0C47D221-B78B-4165-A2C3-3D59FF05D3ED}" type="slidenum">
              <a:rPr lang="zh-CN" altLang="en-US" smtClean="0"/>
              <a:t>7</a:t>
            </a:fld>
            <a:endParaRPr lang="zh-CN" altLang="en-US"/>
          </a:p>
        </p:txBody>
      </p:sp>
    </p:spTree>
    <p:extLst>
      <p:ext uri="{BB962C8B-B14F-4D97-AF65-F5344CB8AC3E}">
        <p14:creationId xmlns:p14="http://schemas.microsoft.com/office/powerpoint/2010/main" val="1819855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93E29-4A0C-4688-2332-F442E1B3FEA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D1CF509-663B-439D-3C2B-E8A1D28AAA5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41A9DE9-E6AF-D633-7F39-B3F2814B803E}"/>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989288F8-8E7B-FDB0-BEF7-711FADEC44D2}"/>
              </a:ext>
            </a:extLst>
          </p:cNvPr>
          <p:cNvSpPr>
            <a:spLocks noGrp="1"/>
          </p:cNvSpPr>
          <p:nvPr>
            <p:ph type="sldNum" sz="quarter" idx="5"/>
          </p:nvPr>
        </p:nvSpPr>
        <p:spPr/>
        <p:txBody>
          <a:bodyPr/>
          <a:lstStyle/>
          <a:p>
            <a:fld id="{0C47D221-B78B-4165-A2C3-3D59FF05D3ED}" type="slidenum">
              <a:rPr lang="zh-CN" altLang="en-US" smtClean="0"/>
              <a:t>8</a:t>
            </a:fld>
            <a:endParaRPr lang="zh-CN" altLang="en-US"/>
          </a:p>
        </p:txBody>
      </p:sp>
    </p:spTree>
    <p:extLst>
      <p:ext uri="{BB962C8B-B14F-4D97-AF65-F5344CB8AC3E}">
        <p14:creationId xmlns:p14="http://schemas.microsoft.com/office/powerpoint/2010/main" val="1021438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1C2E4-8C2C-5F47-B1F0-91FC6B3C96D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3735CEF-5752-0985-1457-02E75BD27E0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0A5CF3A-7438-35E2-DD11-B1400813E1FF}"/>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43E512F1-82C2-DDA6-D89E-8A55D69B9EDF}"/>
              </a:ext>
            </a:extLst>
          </p:cNvPr>
          <p:cNvSpPr>
            <a:spLocks noGrp="1"/>
          </p:cNvSpPr>
          <p:nvPr>
            <p:ph type="sldNum" sz="quarter" idx="5"/>
          </p:nvPr>
        </p:nvSpPr>
        <p:spPr/>
        <p:txBody>
          <a:bodyPr/>
          <a:lstStyle/>
          <a:p>
            <a:fld id="{0C47D221-B78B-4165-A2C3-3D59FF05D3ED}" type="slidenum">
              <a:rPr lang="zh-CN" altLang="en-US" smtClean="0"/>
              <a:t>9</a:t>
            </a:fld>
            <a:endParaRPr lang="zh-CN" altLang="en-US"/>
          </a:p>
        </p:txBody>
      </p:sp>
    </p:spTree>
    <p:extLst>
      <p:ext uri="{BB962C8B-B14F-4D97-AF65-F5344CB8AC3E}">
        <p14:creationId xmlns:p14="http://schemas.microsoft.com/office/powerpoint/2010/main" val="2592247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59C88-80E5-5DC2-1925-BDD632F42EB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10DC32A-7435-2420-F502-B08A882DF1D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8C96D29-8E8F-6658-A2D6-B02A11239543}"/>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052BBC6A-9037-2F1D-2B6E-A671CCEA3F8C}"/>
              </a:ext>
            </a:extLst>
          </p:cNvPr>
          <p:cNvSpPr>
            <a:spLocks noGrp="1"/>
          </p:cNvSpPr>
          <p:nvPr>
            <p:ph type="sldNum" sz="quarter" idx="5"/>
          </p:nvPr>
        </p:nvSpPr>
        <p:spPr/>
        <p:txBody>
          <a:bodyPr/>
          <a:lstStyle/>
          <a:p>
            <a:fld id="{0C47D221-B78B-4165-A2C3-3D59FF05D3ED}" type="slidenum">
              <a:rPr lang="zh-CN" altLang="en-US" smtClean="0"/>
              <a:t>10</a:t>
            </a:fld>
            <a:endParaRPr lang="zh-CN" altLang="en-US"/>
          </a:p>
        </p:txBody>
      </p:sp>
    </p:spTree>
    <p:extLst>
      <p:ext uri="{BB962C8B-B14F-4D97-AF65-F5344CB8AC3E}">
        <p14:creationId xmlns:p14="http://schemas.microsoft.com/office/powerpoint/2010/main" val="2914761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Ref idx="1001">
        <a:schemeClr val="bg1"/>
      </p:bgRef>
    </p:bg>
    <p:spTree>
      <p:nvGrpSpPr>
        <p:cNvPr id="1" name=""/>
        <p:cNvGrpSpPr/>
        <p:nvPr/>
      </p:nvGrpSpPr>
      <p:grpSpPr>
        <a:xfrm>
          <a:off x="0" y="0"/>
          <a:ext cx="0" cy="0"/>
          <a:chOff x="0" y="0"/>
          <a:chExt cx="0" cy="0"/>
        </a:xfrm>
      </p:grpSpPr>
      <p:sp>
        <p:nvSpPr>
          <p:cNvPr id="7" name="Rectangle 6"/>
          <p:cNvSpPr/>
          <p:nvPr/>
        </p:nvSpPr>
        <p:spPr>
          <a:xfrm>
            <a:off x="5408595" y="0"/>
            <a:ext cx="6783405"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Shape 8"/>
          <p:cNvSpPr>
            <a:spLocks/>
          </p:cNvSpPr>
          <p:nvPr/>
        </p:nvSpPr>
        <p:spPr bwMode="auto">
          <a:xfrm flipH="1">
            <a:off x="998007" y="-4"/>
            <a:ext cx="7021165" cy="6858000"/>
          </a:xfrm>
          <a:custGeom>
            <a:avLst/>
            <a:gdLst>
              <a:gd name="connsiteX0" fmla="*/ 3322636 w 7664433"/>
              <a:gd name="connsiteY0" fmla="*/ 0 h 6877051"/>
              <a:gd name="connsiteX1" fmla="*/ 239711 w 7664433"/>
              <a:gd name="connsiteY1" fmla="*/ 0 h 6877051"/>
              <a:gd name="connsiteX2" fmla="*/ 1935499 w 7664433"/>
              <a:gd name="connsiteY2" fmla="*/ 3421265 h 6877051"/>
              <a:gd name="connsiteX3" fmla="*/ 0 w 7664433"/>
              <a:gd name="connsiteY3" fmla="*/ 6877051 h 6877051"/>
              <a:gd name="connsiteX4" fmla="*/ 3322637 w 7664433"/>
              <a:gd name="connsiteY4" fmla="*/ 6877051 h 6877051"/>
              <a:gd name="connsiteX5" fmla="*/ 3322637 w 7664433"/>
              <a:gd name="connsiteY5" fmla="*/ 6858001 h 6877051"/>
              <a:gd name="connsiteX6" fmla="*/ 7664433 w 7664433"/>
              <a:gd name="connsiteY6" fmla="*/ 6858001 h 6877051"/>
              <a:gd name="connsiteX7" fmla="*/ 7664433 w 7664433"/>
              <a:gd name="connsiteY7" fmla="*/ 1 h 6877051"/>
              <a:gd name="connsiteX8" fmla="*/ 3322636 w 7664433"/>
              <a:gd name="connsiteY8" fmla="*/ 1 h 68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4433" h="6877051">
                <a:moveTo>
                  <a:pt x="3322636" y="0"/>
                </a:moveTo>
                <a:lnTo>
                  <a:pt x="239711" y="0"/>
                </a:lnTo>
                <a:lnTo>
                  <a:pt x="1935499" y="3421265"/>
                </a:lnTo>
                <a:lnTo>
                  <a:pt x="0" y="6877051"/>
                </a:lnTo>
                <a:lnTo>
                  <a:pt x="3322637" y="6877051"/>
                </a:lnTo>
                <a:lnTo>
                  <a:pt x="3322637" y="6858001"/>
                </a:lnTo>
                <a:lnTo>
                  <a:pt x="7664433" y="6858001"/>
                </a:lnTo>
                <a:lnTo>
                  <a:pt x="7664433" y="1"/>
                </a:lnTo>
                <a:lnTo>
                  <a:pt x="3322636" y="1"/>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zh-CN" altLang="en-US"/>
          </a:p>
        </p:txBody>
      </p:sp>
      <p:sp>
        <p:nvSpPr>
          <p:cNvPr id="2" name="Title 1"/>
          <p:cNvSpPr>
            <a:spLocks noGrp="1"/>
          </p:cNvSpPr>
          <p:nvPr>
            <p:ph type="ctrTitle" hasCustomPrompt="1"/>
          </p:nvPr>
        </p:nvSpPr>
        <p:spPr>
          <a:xfrm>
            <a:off x="660401" y="2017193"/>
            <a:ext cx="5435600" cy="1779616"/>
          </a:xfrm>
        </p:spPr>
        <p:txBody>
          <a:bodyPr anchor="b">
            <a:noAutofit/>
          </a:bodyPr>
          <a:lstStyle>
            <a:lvl1pPr algn="l">
              <a:defRPr sz="4400"/>
            </a:lvl1pPr>
          </a:lstStyle>
          <a:p>
            <a:r>
              <a:rPr lang="en-US" altLang="zh-CN"/>
              <a:t>Click to add title</a:t>
            </a:r>
            <a:endParaRPr lang="en-US" dirty="0"/>
          </a:p>
        </p:txBody>
      </p:sp>
      <p:pic>
        <p:nvPicPr>
          <p:cNvPr id="11" name="图片 10">
            <a:extLst>
              <a:ext uri="{FF2B5EF4-FFF2-40B4-BE49-F238E27FC236}">
                <a16:creationId xmlns:a16="http://schemas.microsoft.com/office/drawing/2014/main" id="{F1672425-A348-A142-B447-C6CAFF344D5A}"/>
              </a:ext>
            </a:extLst>
          </p:cNvPr>
          <p:cNvPicPr>
            <a:picLocks noChangeAspect="1"/>
          </p:cNvPicPr>
          <p:nvPr/>
        </p:nvPicPr>
        <p:blipFill>
          <a:blip r:embed="rId3"/>
          <a:stretch>
            <a:fillRect/>
          </a:stretch>
        </p:blipFill>
        <p:spPr>
          <a:xfrm>
            <a:off x="1176213" y="4746319"/>
            <a:ext cx="2260112" cy="1506741"/>
          </a:xfrm>
          <a:prstGeom prst="rect">
            <a:avLst/>
          </a:prstGeom>
        </p:spPr>
      </p:pic>
      <p:sp>
        <p:nvSpPr>
          <p:cNvPr id="12" name="文本框 11">
            <a:extLst>
              <a:ext uri="{FF2B5EF4-FFF2-40B4-BE49-F238E27FC236}">
                <a16:creationId xmlns:a16="http://schemas.microsoft.com/office/drawing/2014/main" id="{B5CDD2AF-6117-B71E-9249-8E980FB276DD}"/>
              </a:ext>
            </a:extLst>
          </p:cNvPr>
          <p:cNvSpPr txBox="1"/>
          <p:nvPr/>
        </p:nvSpPr>
        <p:spPr>
          <a:xfrm>
            <a:off x="1176213" y="5940487"/>
            <a:ext cx="2260112" cy="276999"/>
          </a:xfrm>
          <a:prstGeom prst="rect">
            <a:avLst/>
          </a:prstGeom>
          <a:noFill/>
        </p:spPr>
        <p:txBody>
          <a:bodyPr wrap="square" rtlCol="0">
            <a:spAutoFit/>
          </a:bodyPr>
          <a:lstStyle/>
          <a:p>
            <a:pPr algn="ctr"/>
            <a:r>
              <a:rPr kumimoji="1" lang="en-US" altLang="zh-CN" sz="1200" dirty="0">
                <a:latin typeface="Microsoft YaHei" panose="020B0503020204020204" pitchFamily="34" charset="-122"/>
                <a:ea typeface="Microsoft YaHei" panose="020B0503020204020204" pitchFamily="34" charset="-122"/>
              </a:rPr>
              <a:t>www.zhizhengce.com</a:t>
            </a:r>
            <a:endParaRPr kumimoji="1" lang="zh-CN" altLang="en-US" sz="1200" dirty="0">
              <a:latin typeface="Microsoft YaHei" panose="020B0503020204020204" pitchFamily="34" charset="-122"/>
              <a:ea typeface="Microsoft YaHei" panose="020B0503020204020204" pitchFamily="34" charset="-122"/>
            </a:endParaRPr>
          </a:p>
        </p:txBody>
      </p:sp>
      <p:sp>
        <p:nvSpPr>
          <p:cNvPr id="5" name="燕尾形 4">
            <a:extLst>
              <a:ext uri="{FF2B5EF4-FFF2-40B4-BE49-F238E27FC236}">
                <a16:creationId xmlns:a16="http://schemas.microsoft.com/office/drawing/2014/main" id="{9A7236C1-D28D-6EA5-445F-8F7DD64FF33D}"/>
              </a:ext>
            </a:extLst>
          </p:cNvPr>
          <p:cNvSpPr/>
          <p:nvPr userDrawn="1"/>
        </p:nvSpPr>
        <p:spPr>
          <a:xfrm flipH="1">
            <a:off x="8351731" y="-3"/>
            <a:ext cx="1980000" cy="6876000"/>
          </a:xfrm>
          <a:prstGeom prst="chevron">
            <a:avLst>
              <a:gd name="adj" fmla="val 7164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5" name="三角形 14">
            <a:extLst>
              <a:ext uri="{FF2B5EF4-FFF2-40B4-BE49-F238E27FC236}">
                <a16:creationId xmlns:a16="http://schemas.microsoft.com/office/drawing/2014/main" id="{D51FC2E2-5FB8-2F07-123D-E1D43B7BF7F0}"/>
              </a:ext>
            </a:extLst>
          </p:cNvPr>
          <p:cNvSpPr/>
          <p:nvPr userDrawn="1"/>
        </p:nvSpPr>
        <p:spPr>
          <a:xfrm rot="16200000">
            <a:off x="7927102" y="2582997"/>
            <a:ext cx="6857998" cy="1692000"/>
          </a:xfrm>
          <a:prstGeom prst="triangle">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82734572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losing" preserve="1" userDrawn="1">
  <p:cSld name="Closing">
    <p:spTree>
      <p:nvGrpSpPr>
        <p:cNvPr id="1" name=""/>
        <p:cNvGrpSpPr/>
        <p:nvPr/>
      </p:nvGrpSpPr>
      <p:grpSpPr>
        <a:xfrm>
          <a:off x="0" y="0"/>
          <a:ext cx="0" cy="0"/>
          <a:chOff x="0" y="0"/>
          <a:chExt cx="0" cy="0"/>
        </a:xfrm>
      </p:grpSpPr>
      <p:sp>
        <p:nvSpPr>
          <p:cNvPr id="5" name="Freeform: Shape 4"/>
          <p:cNvSpPr>
            <a:spLocks/>
          </p:cNvSpPr>
          <p:nvPr/>
        </p:nvSpPr>
        <p:spPr bwMode="auto">
          <a:xfrm flipH="1">
            <a:off x="469899" y="1"/>
            <a:ext cx="7664433" cy="6858000"/>
          </a:xfrm>
          <a:custGeom>
            <a:avLst/>
            <a:gdLst>
              <a:gd name="connsiteX0" fmla="*/ 3322636 w 7664433"/>
              <a:gd name="connsiteY0" fmla="*/ 0 h 6877051"/>
              <a:gd name="connsiteX1" fmla="*/ 239711 w 7664433"/>
              <a:gd name="connsiteY1" fmla="*/ 0 h 6877051"/>
              <a:gd name="connsiteX2" fmla="*/ 1935499 w 7664433"/>
              <a:gd name="connsiteY2" fmla="*/ 3421265 h 6877051"/>
              <a:gd name="connsiteX3" fmla="*/ 0 w 7664433"/>
              <a:gd name="connsiteY3" fmla="*/ 6877051 h 6877051"/>
              <a:gd name="connsiteX4" fmla="*/ 3322637 w 7664433"/>
              <a:gd name="connsiteY4" fmla="*/ 6877051 h 6877051"/>
              <a:gd name="connsiteX5" fmla="*/ 3322637 w 7664433"/>
              <a:gd name="connsiteY5" fmla="*/ 6858001 h 6877051"/>
              <a:gd name="connsiteX6" fmla="*/ 7664433 w 7664433"/>
              <a:gd name="connsiteY6" fmla="*/ 6858001 h 6877051"/>
              <a:gd name="connsiteX7" fmla="*/ 7664433 w 7664433"/>
              <a:gd name="connsiteY7" fmla="*/ 1 h 6877051"/>
              <a:gd name="connsiteX8" fmla="*/ 3322636 w 7664433"/>
              <a:gd name="connsiteY8" fmla="*/ 1 h 68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4433" h="6877051">
                <a:moveTo>
                  <a:pt x="3322636" y="0"/>
                </a:moveTo>
                <a:lnTo>
                  <a:pt x="239711" y="0"/>
                </a:lnTo>
                <a:lnTo>
                  <a:pt x="1935499" y="3421265"/>
                </a:lnTo>
                <a:lnTo>
                  <a:pt x="0" y="6877051"/>
                </a:lnTo>
                <a:lnTo>
                  <a:pt x="3322637" y="6877051"/>
                </a:lnTo>
                <a:lnTo>
                  <a:pt x="3322637" y="6858001"/>
                </a:lnTo>
                <a:lnTo>
                  <a:pt x="7664433" y="6858001"/>
                </a:lnTo>
                <a:lnTo>
                  <a:pt x="7664433" y="1"/>
                </a:lnTo>
                <a:lnTo>
                  <a:pt x="3322636" y="1"/>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a:p>
        </p:txBody>
      </p:sp>
      <p:sp>
        <p:nvSpPr>
          <p:cNvPr id="8" name="Freeform: Shape 7"/>
          <p:cNvSpPr>
            <a:spLocks/>
          </p:cNvSpPr>
          <p:nvPr/>
        </p:nvSpPr>
        <p:spPr bwMode="auto">
          <a:xfrm flipH="1">
            <a:off x="-1" y="1"/>
            <a:ext cx="7664433" cy="6858000"/>
          </a:xfrm>
          <a:custGeom>
            <a:avLst/>
            <a:gdLst>
              <a:gd name="connsiteX0" fmla="*/ 3322636 w 7664433"/>
              <a:gd name="connsiteY0" fmla="*/ 0 h 6877051"/>
              <a:gd name="connsiteX1" fmla="*/ 239711 w 7664433"/>
              <a:gd name="connsiteY1" fmla="*/ 0 h 6877051"/>
              <a:gd name="connsiteX2" fmla="*/ 1935499 w 7664433"/>
              <a:gd name="connsiteY2" fmla="*/ 3421265 h 6877051"/>
              <a:gd name="connsiteX3" fmla="*/ 0 w 7664433"/>
              <a:gd name="connsiteY3" fmla="*/ 6877051 h 6877051"/>
              <a:gd name="connsiteX4" fmla="*/ 3322637 w 7664433"/>
              <a:gd name="connsiteY4" fmla="*/ 6877051 h 6877051"/>
              <a:gd name="connsiteX5" fmla="*/ 3322637 w 7664433"/>
              <a:gd name="connsiteY5" fmla="*/ 6858001 h 6877051"/>
              <a:gd name="connsiteX6" fmla="*/ 7664433 w 7664433"/>
              <a:gd name="connsiteY6" fmla="*/ 6858001 h 6877051"/>
              <a:gd name="connsiteX7" fmla="*/ 7664433 w 7664433"/>
              <a:gd name="connsiteY7" fmla="*/ 1 h 6877051"/>
              <a:gd name="connsiteX8" fmla="*/ 3322636 w 7664433"/>
              <a:gd name="connsiteY8" fmla="*/ 1 h 68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4433" h="6877051">
                <a:moveTo>
                  <a:pt x="3322636" y="0"/>
                </a:moveTo>
                <a:lnTo>
                  <a:pt x="239711" y="0"/>
                </a:lnTo>
                <a:lnTo>
                  <a:pt x="1935499" y="3421265"/>
                </a:lnTo>
                <a:lnTo>
                  <a:pt x="0" y="6877051"/>
                </a:lnTo>
                <a:lnTo>
                  <a:pt x="3322637" y="6877051"/>
                </a:lnTo>
                <a:lnTo>
                  <a:pt x="3322637" y="6858001"/>
                </a:lnTo>
                <a:lnTo>
                  <a:pt x="7664433" y="6858001"/>
                </a:lnTo>
                <a:lnTo>
                  <a:pt x="7664433" y="1"/>
                </a:lnTo>
                <a:lnTo>
                  <a:pt x="3322636" y="1"/>
                </a:lnTo>
                <a:close/>
              </a:path>
            </a:pathLst>
          </a:custGeom>
          <a:blipFill>
            <a:blip r:embed="rId2" cstate="email">
              <a:extLst>
                <a:ext uri="{28A0092B-C50C-407E-A947-70E740481C1C}">
                  <a14:useLocalDpi xmlns:a14="http://schemas.microsoft.com/office/drawing/2010/main"/>
                </a:ext>
              </a:extLst>
            </a:blip>
            <a:srcRect/>
            <a:stretch>
              <a:fillRect/>
            </a:stretch>
          </a:blipFill>
          <a:ln>
            <a:noFill/>
          </a:ln>
        </p:spPr>
        <p:txBody>
          <a:bodyPr vert="horz" wrap="square" lIns="91440" tIns="45720" rIns="91440" bIns="45720" numCol="1" anchor="t" anchorCtr="0" compatLnSpc="1">
            <a:prstTxWarp prst="textNoShape">
              <a:avLst/>
            </a:prstTxWarp>
            <a:noAutofit/>
          </a:bodyPr>
          <a:lstStyle/>
          <a:p>
            <a:endParaRPr lang="zh-CN" altLang="en-US"/>
          </a:p>
        </p:txBody>
      </p:sp>
      <p:sp>
        <p:nvSpPr>
          <p:cNvPr id="2" name="Title 1"/>
          <p:cNvSpPr>
            <a:spLocks noGrp="1"/>
          </p:cNvSpPr>
          <p:nvPr>
            <p:ph type="title" hasCustomPrompt="1"/>
          </p:nvPr>
        </p:nvSpPr>
        <p:spPr>
          <a:xfrm>
            <a:off x="5973096" y="3038152"/>
            <a:ext cx="5545803" cy="781696"/>
          </a:xfrm>
        </p:spPr>
        <p:txBody>
          <a:bodyPr anchor="ctr">
            <a:normAutofit/>
          </a:bodyPr>
          <a:lstStyle>
            <a:lvl1pPr algn="ctr">
              <a:defRPr sz="6000"/>
            </a:lvl1pPr>
          </a:lstStyle>
          <a:p>
            <a:r>
              <a:rPr lang="en-US" altLang="zh-CN"/>
              <a:t>Click to add title</a:t>
            </a:r>
            <a:endParaRPr lang="en-US" dirty="0"/>
          </a:p>
        </p:txBody>
      </p:sp>
      <p:pic>
        <p:nvPicPr>
          <p:cNvPr id="6" name="图片 5">
            <a:extLst>
              <a:ext uri="{FF2B5EF4-FFF2-40B4-BE49-F238E27FC236}">
                <a16:creationId xmlns:a16="http://schemas.microsoft.com/office/drawing/2014/main" id="{B0248FA3-B740-C92B-E51B-EB54A2C56257}"/>
              </a:ext>
            </a:extLst>
          </p:cNvPr>
          <p:cNvPicPr>
            <a:picLocks noChangeAspect="1"/>
          </p:cNvPicPr>
          <p:nvPr userDrawn="1"/>
        </p:nvPicPr>
        <p:blipFill>
          <a:blip r:embed="rId3"/>
          <a:stretch>
            <a:fillRect/>
          </a:stretch>
        </p:blipFill>
        <p:spPr>
          <a:xfrm>
            <a:off x="9258787" y="4687704"/>
            <a:ext cx="2260112" cy="1506741"/>
          </a:xfrm>
          <a:prstGeom prst="rect">
            <a:avLst/>
          </a:prstGeom>
        </p:spPr>
      </p:pic>
      <p:sp>
        <p:nvSpPr>
          <p:cNvPr id="7" name="文本框 6">
            <a:extLst>
              <a:ext uri="{FF2B5EF4-FFF2-40B4-BE49-F238E27FC236}">
                <a16:creationId xmlns:a16="http://schemas.microsoft.com/office/drawing/2014/main" id="{8ED595AD-9944-BF0C-1F93-40E4243BC8BF}"/>
              </a:ext>
            </a:extLst>
          </p:cNvPr>
          <p:cNvSpPr txBox="1"/>
          <p:nvPr userDrawn="1"/>
        </p:nvSpPr>
        <p:spPr>
          <a:xfrm>
            <a:off x="9258787" y="5881872"/>
            <a:ext cx="2260112" cy="276999"/>
          </a:xfrm>
          <a:prstGeom prst="rect">
            <a:avLst/>
          </a:prstGeom>
          <a:noFill/>
        </p:spPr>
        <p:txBody>
          <a:bodyPr wrap="square" rtlCol="0">
            <a:spAutoFit/>
          </a:bodyPr>
          <a:lstStyle/>
          <a:p>
            <a:pPr algn="ctr"/>
            <a:r>
              <a:rPr kumimoji="1" lang="en-US" altLang="zh-CN" sz="1200" dirty="0">
                <a:latin typeface="Microsoft YaHei" panose="020B0503020204020204" pitchFamily="34" charset="-122"/>
                <a:ea typeface="Microsoft YaHei" panose="020B0503020204020204" pitchFamily="34" charset="-122"/>
              </a:rPr>
              <a:t>www.zhizhengce.com</a:t>
            </a:r>
            <a:endParaRPr kumimoji="1" lang="zh-CN" altLang="en-US" sz="1200" dirty="0">
              <a:latin typeface="Microsoft YaHei" panose="020B0503020204020204" pitchFamily="34" charset="-122"/>
              <a:ea typeface="Microsoft YaHei" panose="020B0503020204020204" pitchFamily="34" charset="-122"/>
            </a:endParaRPr>
          </a:p>
        </p:txBody>
      </p:sp>
      <p:sp>
        <p:nvSpPr>
          <p:cNvPr id="3" name="燕尾形 2">
            <a:extLst>
              <a:ext uri="{FF2B5EF4-FFF2-40B4-BE49-F238E27FC236}">
                <a16:creationId xmlns:a16="http://schemas.microsoft.com/office/drawing/2014/main" id="{2BF5535E-DE2E-31AF-65ED-8657BE1D8924}"/>
              </a:ext>
            </a:extLst>
          </p:cNvPr>
          <p:cNvSpPr/>
          <p:nvPr userDrawn="1"/>
        </p:nvSpPr>
        <p:spPr>
          <a:xfrm flipH="1">
            <a:off x="3575543" y="-3"/>
            <a:ext cx="2332893" cy="6876000"/>
          </a:xfrm>
          <a:prstGeom prst="chevron">
            <a:avLst>
              <a:gd name="adj" fmla="val 76420"/>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4" name="燕尾形 3">
            <a:extLst>
              <a:ext uri="{FF2B5EF4-FFF2-40B4-BE49-F238E27FC236}">
                <a16:creationId xmlns:a16="http://schemas.microsoft.com/office/drawing/2014/main" id="{D497B08B-C777-0C8D-042D-35EFAD72864D}"/>
              </a:ext>
            </a:extLst>
          </p:cNvPr>
          <p:cNvSpPr/>
          <p:nvPr userDrawn="1"/>
        </p:nvSpPr>
        <p:spPr>
          <a:xfrm flipH="1">
            <a:off x="1464897" y="-9000"/>
            <a:ext cx="2332893" cy="6876000"/>
          </a:xfrm>
          <a:prstGeom prst="chevron">
            <a:avLst>
              <a:gd name="adj" fmla="val 76420"/>
            </a:avLst>
          </a:prstGeom>
          <a:solidFill>
            <a:srgbClr val="FFFFFF">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Tree>
    <p:extLst>
      <p:ext uri="{BB962C8B-B14F-4D97-AF65-F5344CB8AC3E}">
        <p14:creationId xmlns:p14="http://schemas.microsoft.com/office/powerpoint/2010/main" val="271260072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空白">
    <p:spTree>
      <p:nvGrpSpPr>
        <p:cNvPr id="1" name=""/>
        <p:cNvGrpSpPr/>
        <p:nvPr/>
      </p:nvGrpSpPr>
      <p:grpSpPr>
        <a:xfrm>
          <a:off x="0" y="0"/>
          <a:ext cx="0" cy="0"/>
          <a:chOff x="0" y="0"/>
          <a:chExt cx="0" cy="0"/>
        </a:xfrm>
      </p:grpSpPr>
      <p:sp>
        <p:nvSpPr>
          <p:cNvPr id="7" name="日期占位符 3">
            <a:extLst>
              <a:ext uri="{FF2B5EF4-FFF2-40B4-BE49-F238E27FC236}">
                <a16:creationId xmlns:a16="http://schemas.microsoft.com/office/drawing/2014/main" id="{0DA230B6-F3AB-45C3-A035-A28AC3ACE520}"/>
              </a:ext>
            </a:extLst>
          </p:cNvPr>
          <p:cNvSpPr>
            <a:spLocks noGrp="1"/>
          </p:cNvSpPr>
          <p:nvPr>
            <p:ph type="dt" sz="half" idx="2"/>
          </p:nvPr>
        </p:nvSpPr>
        <p:spPr>
          <a:xfrm>
            <a:off x="336550" y="6407149"/>
            <a:ext cx="2743200" cy="365125"/>
          </a:xfrm>
          <a:prstGeom prst="rect">
            <a:avLst/>
          </a:prstGeom>
        </p:spPr>
        <p:txBody>
          <a:bodyPr vert="horz" lIns="91440" tIns="45720" rIns="91440" bIns="45720" rtlCol="0" anchor="ctr"/>
          <a:lstStyle>
            <a:lvl1pPr algn="l">
              <a:defRPr sz="1000" b="1">
                <a:solidFill>
                  <a:schemeClr val="tx1"/>
                </a:solidFill>
                <a:latin typeface="微软雅黑" panose="020B0503020204020204" pitchFamily="34" charset="-122"/>
                <a:ea typeface="微软雅黑" panose="020B0503020204020204" pitchFamily="34" charset="-122"/>
              </a:defRPr>
            </a:lvl1pPr>
          </a:lstStyle>
          <a:p>
            <a:endParaRPr lang="zh-CN" altLang="en-US" dirty="0"/>
          </a:p>
        </p:txBody>
      </p:sp>
      <p:sp>
        <p:nvSpPr>
          <p:cNvPr id="8" name="灯片编号占位符 5">
            <a:extLst>
              <a:ext uri="{FF2B5EF4-FFF2-40B4-BE49-F238E27FC236}">
                <a16:creationId xmlns:a16="http://schemas.microsoft.com/office/drawing/2014/main" id="{E552BED4-5077-4024-90C6-E5A32A2C6861}"/>
              </a:ext>
            </a:extLst>
          </p:cNvPr>
          <p:cNvSpPr>
            <a:spLocks noGrp="1"/>
          </p:cNvSpPr>
          <p:nvPr>
            <p:ph type="sldNum" sz="quarter" idx="4"/>
          </p:nvPr>
        </p:nvSpPr>
        <p:spPr>
          <a:xfrm>
            <a:off x="9112252" y="6407150"/>
            <a:ext cx="2743200" cy="365125"/>
          </a:xfrm>
          <a:prstGeom prst="rect">
            <a:avLst/>
          </a:prstGeom>
        </p:spPr>
        <p:txBody>
          <a:bodyPr vert="horz" lIns="91440" tIns="45720" rIns="91440" bIns="45720" rtlCol="0" anchor="ctr"/>
          <a:lstStyle>
            <a:lvl1pPr algn="r">
              <a:defRPr sz="1000" b="1">
                <a:solidFill>
                  <a:schemeClr val="tx1"/>
                </a:solidFill>
                <a:latin typeface="微软雅黑" panose="020B0503020204020204" pitchFamily="34" charset="-122"/>
                <a:ea typeface="微软雅黑" panose="020B0503020204020204" pitchFamily="34" charset="-122"/>
              </a:defRPr>
            </a:lvl1pPr>
          </a:lstStyle>
          <a:p>
            <a:fld id="{CEE38370-9350-491F-833D-63F671DCA05A}" type="slidenum">
              <a:rPr lang="zh-CN" altLang="en-US" smtClean="0"/>
              <a:pPr/>
              <a:t>‹#›</a:t>
            </a:fld>
            <a:endParaRPr lang="zh-CN" altLang="en-US"/>
          </a:p>
        </p:txBody>
      </p:sp>
      <p:sp>
        <p:nvSpPr>
          <p:cNvPr id="19" name="文本占位符 18">
            <a:extLst>
              <a:ext uri="{FF2B5EF4-FFF2-40B4-BE49-F238E27FC236}">
                <a16:creationId xmlns:a16="http://schemas.microsoft.com/office/drawing/2014/main" id="{596ED1C6-FE95-4882-9B8B-0EF307D71A0B}"/>
              </a:ext>
            </a:extLst>
          </p:cNvPr>
          <p:cNvSpPr>
            <a:spLocks noGrp="1"/>
          </p:cNvSpPr>
          <p:nvPr>
            <p:ph type="body" sz="quarter" idx="10"/>
          </p:nvPr>
        </p:nvSpPr>
        <p:spPr>
          <a:xfrm>
            <a:off x="1060452" y="260350"/>
            <a:ext cx="10795000" cy="425450"/>
          </a:xfrm>
          <a:prstGeom prst="rect">
            <a:avLst/>
          </a:prstGeom>
        </p:spPr>
        <p:txBody>
          <a:bodyPr anchor="ctr" anchorCtr="0"/>
          <a:lstStyle>
            <a:lvl1pPr marL="0" indent="0">
              <a:buNone/>
              <a:defRPr lang="zh-CN" altLang="en-US" sz="2400" dirty="0" smtClean="0">
                <a:latin typeface="黑体" panose="02010609060101010101" pitchFamily="49" charset="-122"/>
                <a:ea typeface="黑体" panose="02010609060101010101" pitchFamily="49" charset="-122"/>
              </a:defRPr>
            </a:lvl1pPr>
          </a:lstStyle>
          <a:p>
            <a:pPr marL="228600" lvl="0" indent="-228600"/>
            <a:r>
              <a:rPr lang="zh-CN" altLang="en-US" dirty="0"/>
              <a:t>单击此处编辑母版文本样式</a:t>
            </a:r>
          </a:p>
        </p:txBody>
      </p:sp>
    </p:spTree>
    <p:extLst>
      <p:ext uri="{BB962C8B-B14F-4D97-AF65-F5344CB8AC3E}">
        <p14:creationId xmlns:p14="http://schemas.microsoft.com/office/powerpoint/2010/main" val="7560987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p>
            <a:r>
              <a:rPr lang="zh-CN" altLang="en-US"/>
              <a:t>数据来源：</a:t>
            </a:r>
            <a:endParaRPr lang="zh-CN" altLang="en-US" dirty="0"/>
          </a:p>
        </p:txBody>
      </p:sp>
      <p:sp>
        <p:nvSpPr>
          <p:cNvPr id="5" name="Slide Number Placeholder 4"/>
          <p:cNvSpPr>
            <a:spLocks noGrp="1"/>
          </p:cNvSpPr>
          <p:nvPr>
            <p:ph type="sldNum" sz="quarter" idx="12"/>
          </p:nvPr>
        </p:nvSpPr>
        <p:spPr/>
        <p:txBody>
          <a:bodyPr/>
          <a:lstStyle/>
          <a:p>
            <a:fld id="{5DD3DB80-B894-403A-B48E-6FDC1A72010E}" type="slidenum">
              <a:rPr lang="zh-CN" altLang="en-US" smtClean="0"/>
              <a:t>‹#›</a:t>
            </a:fld>
            <a:endParaRPr lang="zh-CN" altLang="en-US"/>
          </a:p>
        </p:txBody>
      </p:sp>
    </p:spTree>
    <p:extLst>
      <p:ext uri="{BB962C8B-B14F-4D97-AF65-F5344CB8AC3E}">
        <p14:creationId xmlns:p14="http://schemas.microsoft.com/office/powerpoint/2010/main" val="192334572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
        <p:nvSpPr>
          <p:cNvPr id="25" name="文本占位符 24"/>
          <p:cNvSpPr>
            <a:spLocks noGrp="1"/>
          </p:cNvSpPr>
          <p:nvPr>
            <p:ph type="body" sz="quarter" idx="16" hasCustomPrompt="1"/>
          </p:nvPr>
        </p:nvSpPr>
        <p:spPr>
          <a:xfrm>
            <a:off x="852170" y="286068"/>
            <a:ext cx="11022330" cy="500380"/>
          </a:xfrm>
        </p:spPr>
        <p:txBody>
          <a:bodyPr/>
          <a:lstStyle>
            <a:lvl1pPr>
              <a:buFontTx/>
              <a:buNone/>
              <a:defRPr sz="2275" b="1" baseline="0">
                <a:solidFill>
                  <a:srgbClr val="383089"/>
                </a:solidFill>
                <a:latin typeface="微软雅黑" panose="020B0503020204020204" pitchFamily="34" charset="-122"/>
                <a:ea typeface="微软雅黑" panose="020B0503020204020204" pitchFamily="34" charset="-122"/>
              </a:defRPr>
            </a:lvl1pPr>
          </a:lstStyle>
          <a:p>
            <a:pPr lvl="0"/>
            <a:r>
              <a:rPr lang="zh-CN" altLang="en-US" dirty="0"/>
              <a:t>在此输入标题内容</a:t>
            </a:r>
          </a:p>
        </p:txBody>
      </p:sp>
      <p:sp>
        <p:nvSpPr>
          <p:cNvPr id="11" name="灯片编号占位符 14"/>
          <p:cNvSpPr>
            <a:spLocks noGrp="1"/>
          </p:cNvSpPr>
          <p:nvPr>
            <p:ph type="sldNum" sz="quarter" idx="17"/>
          </p:nvPr>
        </p:nvSpPr>
        <p:spPr>
          <a:xfrm>
            <a:off x="11107616" y="6492877"/>
            <a:ext cx="1084384" cy="365125"/>
          </a:xfrm>
        </p:spPr>
        <p:txBody>
          <a:bodyPr/>
          <a:lstStyle>
            <a:lvl1pPr>
              <a:defRPr sz="1545" b="1" baseline="0">
                <a:solidFill>
                  <a:schemeClr val="bg1"/>
                </a:solidFill>
                <a:latin typeface="微软雅黑" panose="020B0503020204020204" pitchFamily="34" charset="-122"/>
                <a:ea typeface="微软雅黑" panose="020B0503020204020204" pitchFamily="34" charset="-122"/>
              </a:defRPr>
            </a:lvl1pPr>
          </a:lstStyle>
          <a:p>
            <a:pPr>
              <a:defRPr/>
            </a:pPr>
            <a:fld id="{F4A5CFFB-DC8F-41BC-B18D-E4D988A9011D}" type="slidenum">
              <a:rPr lang="zh-CN" altLang="en-US"/>
              <a:t>‹#›</a:t>
            </a:fld>
            <a:endParaRPr lang="zh-CN" altLang="en-US" dirty="0"/>
          </a:p>
        </p:txBody>
      </p:sp>
      <p:sp>
        <p:nvSpPr>
          <p:cNvPr id="2" name="矩形 1"/>
          <p:cNvSpPr/>
          <p:nvPr userDrawn="1"/>
        </p:nvSpPr>
        <p:spPr>
          <a:xfrm>
            <a:off x="0" y="6497957"/>
            <a:ext cx="12192635" cy="360045"/>
          </a:xfrm>
          <a:prstGeom prst="rect">
            <a:avLst/>
          </a:prstGeom>
          <a:solidFill>
            <a:srgbClr val="00388B"/>
          </a:solidFill>
          <a:ln w="6350" cmpd="thickThin">
            <a:noFill/>
            <a:prstDash val="lg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69184" tIns="34591" rIns="69184" bIns="34591"/>
          <a:lstStyle/>
          <a:p>
            <a:endParaRPr lang="zh-CN" altLang="en-US" sz="1545"/>
          </a:p>
        </p:txBody>
      </p:sp>
      <p:cxnSp>
        <p:nvCxnSpPr>
          <p:cNvPr id="5" name="直接连接符 4"/>
          <p:cNvCxnSpPr/>
          <p:nvPr userDrawn="1"/>
        </p:nvCxnSpPr>
        <p:spPr>
          <a:xfrm>
            <a:off x="0" y="836712"/>
            <a:ext cx="12192000" cy="0"/>
          </a:xfrm>
          <a:prstGeom prst="line">
            <a:avLst/>
          </a:prstGeom>
          <a:noFill/>
          <a:ln w="47625" cap="flat" cmpd="sng" algn="ctr">
            <a:solidFill>
              <a:srgbClr val="023793"/>
            </a:solidFill>
            <a:prstDash val="solid"/>
            <a:round/>
            <a:headEnd type="none" w="med" len="med"/>
            <a:tailEnd type="none" w="med" len="med"/>
          </a:ln>
        </p:spPr>
      </p:cxnSp>
      <p:sp>
        <p:nvSpPr>
          <p:cNvPr id="6" name="灯片编号占位符 12"/>
          <p:cNvSpPr>
            <a:spLocks noGrp="1"/>
          </p:cNvSpPr>
          <p:nvPr userDrawn="1"/>
        </p:nvSpPr>
        <p:spPr>
          <a:xfrm>
            <a:off x="11123784" y="6492877"/>
            <a:ext cx="996462" cy="365125"/>
          </a:xfrm>
          <a:prstGeom prst="rect">
            <a:avLst/>
          </a:prstGeom>
        </p:spPr>
        <p:txBody>
          <a:bodyPr vert="horz" lIns="74295" tIns="37148" rIns="74295" bIns="37148" rtlCol="0" anchor="ctr"/>
          <a:lstStyle>
            <a:lvl1pPr>
              <a:defRPr sz="1600" b="0" i="0" baseline="0">
                <a:solidFill>
                  <a:schemeClr val="bg1"/>
                </a:solidFill>
                <a:latin typeface="微软雅黑" panose="020B0503020204020204" pitchFamily="34" charset="-122"/>
                <a:ea typeface="微软雅黑" panose="020B0503020204020204" pitchFamily="34" charset="-122"/>
              </a:defRPr>
            </a:lvl1pPr>
          </a:lstStyle>
          <a:p>
            <a:pPr algn="r">
              <a:defRPr/>
            </a:pPr>
            <a:fld id="{26368C8A-457A-4A6C-896D-5A6BE957BEAE}" type="slidenum">
              <a:rPr lang="zh-CN" altLang="en-US" sz="1300"/>
              <a:t>‹#›</a:t>
            </a:fld>
            <a:endParaRPr lang="zh-CN" altLang="en-US" sz="1300" dirty="0"/>
          </a:p>
        </p:txBody>
      </p:sp>
      <p:sp>
        <p:nvSpPr>
          <p:cNvPr id="9" name="灯片编号占位符 12"/>
          <p:cNvSpPr>
            <a:spLocks noGrp="1"/>
          </p:cNvSpPr>
          <p:nvPr userDrawn="1"/>
        </p:nvSpPr>
        <p:spPr>
          <a:xfrm>
            <a:off x="4563745" y="6492877"/>
            <a:ext cx="3599180" cy="365125"/>
          </a:xfrm>
          <a:prstGeom prst="rect">
            <a:avLst/>
          </a:prstGeom>
        </p:spPr>
        <p:txBody>
          <a:bodyPr vert="horz" lIns="74295" tIns="37148" rIns="74295" bIns="37148" rtlCol="0" anchor="ctr"/>
          <a:lstStyle>
            <a:lvl1pPr>
              <a:defRPr sz="1600" b="0" i="0" baseline="0">
                <a:solidFill>
                  <a:schemeClr val="bg1"/>
                </a:solidFill>
                <a:latin typeface="微软雅黑" panose="020B0503020204020204" pitchFamily="34" charset="-122"/>
                <a:ea typeface="微软雅黑" panose="020B0503020204020204" pitchFamily="34" charset="-122"/>
              </a:defRPr>
            </a:lvl1pPr>
          </a:lstStyle>
          <a:p>
            <a:pPr algn="ctr">
              <a:defRPr/>
            </a:pPr>
            <a:r>
              <a:rPr lang="zh-CN" altLang="en-US" sz="1140" dirty="0">
                <a:latin typeface="Arial" panose="020B0604020202020204" pitchFamily="34" charset="0"/>
                <a:cs typeface="Arial" panose="020B0604020202020204" pitchFamily="34" charset="0"/>
              </a:rPr>
              <a:t>ALLrightsreservedbyKCC2021©</a:t>
            </a:r>
          </a:p>
        </p:txBody>
      </p:sp>
      <p:pic>
        <p:nvPicPr>
          <p:cNvPr id="13" name="图片 12" descr="LOGO1"/>
          <p:cNvPicPr>
            <a:picLocks noChangeAspect="1"/>
          </p:cNvPicPr>
          <p:nvPr userDrawn="1"/>
        </p:nvPicPr>
        <p:blipFill>
          <a:blip r:embed="rId2"/>
          <a:stretch>
            <a:fillRect/>
          </a:stretch>
        </p:blipFill>
        <p:spPr>
          <a:xfrm>
            <a:off x="217170" y="324487"/>
            <a:ext cx="568325" cy="423545"/>
          </a:xfrm>
          <a:prstGeom prst="rect">
            <a:avLst/>
          </a:prstGeom>
        </p:spPr>
      </p:pic>
    </p:spTree>
    <p:extLst>
      <p:ext uri="{BB962C8B-B14F-4D97-AF65-F5344CB8AC3E}">
        <p14:creationId xmlns:p14="http://schemas.microsoft.com/office/powerpoint/2010/main" val="390743619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日期占位符 1"/>
          <p:cNvSpPr>
            <a:spLocks noGrp="1"/>
          </p:cNvSpPr>
          <p:nvPr>
            <p:ph type="dt" sz="half" idx="10"/>
          </p:nvPr>
        </p:nvSpPr>
        <p:spPr>
          <a:xfrm>
            <a:off x="838200" y="6356350"/>
            <a:ext cx="2743200" cy="365125"/>
          </a:xfrm>
        </p:spPr>
        <p:txBody>
          <a:bodyPr/>
          <a:lstStyle/>
          <a:p>
            <a:endParaRPr lang="en-US"/>
          </a:p>
        </p:txBody>
      </p:sp>
      <p:sp>
        <p:nvSpPr>
          <p:cNvPr id="7" name="页脚占位符 2"/>
          <p:cNvSpPr>
            <a:spLocks noGrp="1"/>
          </p:cNvSpPr>
          <p:nvPr>
            <p:ph type="ftr" sz="quarter" idx="11"/>
          </p:nvPr>
        </p:nvSpPr>
        <p:spPr>
          <a:xfrm>
            <a:off x="4038600" y="6356350"/>
            <a:ext cx="4114800" cy="365125"/>
          </a:xfrm>
        </p:spPr>
        <p:txBody>
          <a:bodyPr/>
          <a:lstStyle/>
          <a:p>
            <a:r>
              <a:rPr lang="zh-CN" altLang="en-US"/>
              <a:t>数据来源：</a:t>
            </a:r>
            <a:endParaRPr lang="en-US" dirty="0"/>
          </a:p>
        </p:txBody>
      </p:sp>
      <p:sp>
        <p:nvSpPr>
          <p:cNvPr id="8" name="灯片编号占位符 3"/>
          <p:cNvSpPr>
            <a:spLocks noGrp="1"/>
          </p:cNvSpPr>
          <p:nvPr>
            <p:ph type="sldNum" sz="quarter" idx="12"/>
          </p:nvPr>
        </p:nvSpPr>
        <p:spPr>
          <a:xfrm>
            <a:off x="8610600" y="6356350"/>
            <a:ext cx="2743200" cy="365125"/>
          </a:xfrm>
        </p:spPr>
        <p:txBody>
          <a:bodyPr/>
          <a:lstStyle/>
          <a:p>
            <a:fld id="{6973E886-DE44-40B2-9298-ECBB239BA4AC}" type="slidenum">
              <a:rPr lang="en-US" smtClean="0"/>
              <a:t>‹#›</a:t>
            </a:fld>
            <a:endParaRPr lang="en-US"/>
          </a:p>
        </p:txBody>
      </p:sp>
    </p:spTree>
    <p:extLst>
      <p:ext uri="{BB962C8B-B14F-4D97-AF65-F5344CB8AC3E}">
        <p14:creationId xmlns:p14="http://schemas.microsoft.com/office/powerpoint/2010/main" val="373753746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25" name="文本占位符 24"/>
          <p:cNvSpPr>
            <a:spLocks noGrp="1"/>
          </p:cNvSpPr>
          <p:nvPr>
            <p:ph type="body" sz="quarter" idx="16" hasCustomPrompt="1"/>
          </p:nvPr>
        </p:nvSpPr>
        <p:spPr>
          <a:xfrm>
            <a:off x="852170" y="286068"/>
            <a:ext cx="11022330" cy="500380"/>
          </a:xfrm>
        </p:spPr>
        <p:txBody>
          <a:bodyPr/>
          <a:lstStyle>
            <a:lvl1pPr>
              <a:buFontTx/>
              <a:buNone/>
              <a:defRPr sz="2275" b="1" baseline="0">
                <a:solidFill>
                  <a:srgbClr val="383089"/>
                </a:solidFill>
                <a:latin typeface="微软雅黑" panose="020B0503020204020204" pitchFamily="34" charset="-122"/>
                <a:ea typeface="微软雅黑" panose="020B0503020204020204" pitchFamily="34" charset="-122"/>
              </a:defRPr>
            </a:lvl1pPr>
          </a:lstStyle>
          <a:p>
            <a:pPr lvl="0"/>
            <a:r>
              <a:rPr lang="zh-CN" altLang="en-US" dirty="0"/>
              <a:t>在此输入标题内容</a:t>
            </a:r>
          </a:p>
        </p:txBody>
      </p:sp>
      <p:sp>
        <p:nvSpPr>
          <p:cNvPr id="11" name="灯片编号占位符 14"/>
          <p:cNvSpPr>
            <a:spLocks noGrp="1"/>
          </p:cNvSpPr>
          <p:nvPr>
            <p:ph type="sldNum" sz="quarter" idx="17"/>
          </p:nvPr>
        </p:nvSpPr>
        <p:spPr>
          <a:xfrm>
            <a:off x="11107616" y="6492877"/>
            <a:ext cx="1084384" cy="365125"/>
          </a:xfrm>
        </p:spPr>
        <p:txBody>
          <a:bodyPr/>
          <a:lstStyle>
            <a:lvl1pPr>
              <a:defRPr sz="1545" b="1" baseline="0">
                <a:solidFill>
                  <a:schemeClr val="bg1"/>
                </a:solidFill>
                <a:latin typeface="微软雅黑" panose="020B0503020204020204" pitchFamily="34" charset="-122"/>
                <a:ea typeface="微软雅黑" panose="020B0503020204020204" pitchFamily="34" charset="-122"/>
              </a:defRPr>
            </a:lvl1pPr>
          </a:lstStyle>
          <a:p>
            <a:pPr>
              <a:defRPr/>
            </a:pPr>
            <a:fld id="{F4A5CFFB-DC8F-41BC-B18D-E4D988A9011D}" type="slidenum">
              <a:rPr lang="zh-CN" altLang="en-US"/>
              <a:t>‹#›</a:t>
            </a:fld>
            <a:endParaRPr lang="zh-CN" altLang="en-US" dirty="0"/>
          </a:p>
        </p:txBody>
      </p:sp>
      <p:sp>
        <p:nvSpPr>
          <p:cNvPr id="2" name="矩形 1"/>
          <p:cNvSpPr/>
          <p:nvPr userDrawn="1"/>
        </p:nvSpPr>
        <p:spPr>
          <a:xfrm>
            <a:off x="0" y="6497957"/>
            <a:ext cx="12192635" cy="360045"/>
          </a:xfrm>
          <a:prstGeom prst="rect">
            <a:avLst/>
          </a:prstGeom>
          <a:solidFill>
            <a:srgbClr val="00388B"/>
          </a:solidFill>
          <a:ln w="6350" cmpd="thickThin">
            <a:noFill/>
            <a:prstDash val="lg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69184" tIns="34591" rIns="69184" bIns="34591"/>
          <a:lstStyle/>
          <a:p>
            <a:endParaRPr lang="zh-CN" altLang="en-US" sz="1545"/>
          </a:p>
        </p:txBody>
      </p:sp>
      <p:cxnSp>
        <p:nvCxnSpPr>
          <p:cNvPr id="5" name="直接连接符 4"/>
          <p:cNvCxnSpPr/>
          <p:nvPr userDrawn="1"/>
        </p:nvCxnSpPr>
        <p:spPr>
          <a:xfrm>
            <a:off x="0" y="836712"/>
            <a:ext cx="12192000" cy="0"/>
          </a:xfrm>
          <a:prstGeom prst="line">
            <a:avLst/>
          </a:prstGeom>
          <a:noFill/>
          <a:ln w="47625" cap="flat" cmpd="sng" algn="ctr">
            <a:solidFill>
              <a:srgbClr val="023793"/>
            </a:solidFill>
            <a:prstDash val="solid"/>
            <a:round/>
            <a:headEnd type="none" w="med" len="med"/>
            <a:tailEnd type="none" w="med" len="med"/>
          </a:ln>
        </p:spPr>
      </p:cxnSp>
      <p:sp>
        <p:nvSpPr>
          <p:cNvPr id="6" name="灯片编号占位符 12"/>
          <p:cNvSpPr>
            <a:spLocks noGrp="1"/>
          </p:cNvSpPr>
          <p:nvPr userDrawn="1"/>
        </p:nvSpPr>
        <p:spPr>
          <a:xfrm>
            <a:off x="11123784" y="6492877"/>
            <a:ext cx="996462" cy="365125"/>
          </a:xfrm>
          <a:prstGeom prst="rect">
            <a:avLst/>
          </a:prstGeom>
        </p:spPr>
        <p:txBody>
          <a:bodyPr vert="horz" lIns="74295" tIns="37148" rIns="74295" bIns="37148" rtlCol="0" anchor="ctr"/>
          <a:lstStyle>
            <a:lvl1pPr>
              <a:defRPr sz="1600" b="0" i="0" baseline="0">
                <a:solidFill>
                  <a:schemeClr val="bg1"/>
                </a:solidFill>
                <a:latin typeface="微软雅黑" panose="020B0503020204020204" pitchFamily="34" charset="-122"/>
                <a:ea typeface="微软雅黑" panose="020B0503020204020204" pitchFamily="34" charset="-122"/>
              </a:defRPr>
            </a:lvl1pPr>
          </a:lstStyle>
          <a:p>
            <a:pPr algn="r">
              <a:defRPr/>
            </a:pPr>
            <a:fld id="{26368C8A-457A-4A6C-896D-5A6BE957BEAE}" type="slidenum">
              <a:rPr lang="zh-CN" altLang="en-US" sz="1300"/>
              <a:t>‹#›</a:t>
            </a:fld>
            <a:endParaRPr lang="zh-CN" altLang="en-US" sz="1300" dirty="0"/>
          </a:p>
        </p:txBody>
      </p:sp>
      <p:sp>
        <p:nvSpPr>
          <p:cNvPr id="9" name="灯片编号占位符 12"/>
          <p:cNvSpPr>
            <a:spLocks noGrp="1"/>
          </p:cNvSpPr>
          <p:nvPr userDrawn="1"/>
        </p:nvSpPr>
        <p:spPr>
          <a:xfrm>
            <a:off x="4563745" y="6492877"/>
            <a:ext cx="3599180" cy="365125"/>
          </a:xfrm>
          <a:prstGeom prst="rect">
            <a:avLst/>
          </a:prstGeom>
        </p:spPr>
        <p:txBody>
          <a:bodyPr vert="horz" lIns="74295" tIns="37148" rIns="74295" bIns="37148" rtlCol="0" anchor="ctr"/>
          <a:lstStyle>
            <a:lvl1pPr>
              <a:defRPr sz="1600" b="0" i="0" baseline="0">
                <a:solidFill>
                  <a:schemeClr val="bg1"/>
                </a:solidFill>
                <a:latin typeface="微软雅黑" panose="020B0503020204020204" pitchFamily="34" charset="-122"/>
                <a:ea typeface="微软雅黑" panose="020B0503020204020204" pitchFamily="34" charset="-122"/>
              </a:defRPr>
            </a:lvl1pPr>
          </a:lstStyle>
          <a:p>
            <a:pPr algn="ctr">
              <a:defRPr/>
            </a:pPr>
            <a:r>
              <a:rPr lang="zh-CN" altLang="en-US" sz="1140" dirty="0">
                <a:latin typeface="Arial" panose="020B0604020202020204" pitchFamily="34" charset="0"/>
                <a:cs typeface="Arial" panose="020B0604020202020204" pitchFamily="34" charset="0"/>
              </a:rPr>
              <a:t>ALLrightsreservedbyKCC2021©</a:t>
            </a:r>
          </a:p>
        </p:txBody>
      </p:sp>
      <p:pic>
        <p:nvPicPr>
          <p:cNvPr id="13" name="图片 12" descr="LOGO1"/>
          <p:cNvPicPr>
            <a:picLocks noChangeAspect="1"/>
          </p:cNvPicPr>
          <p:nvPr userDrawn="1"/>
        </p:nvPicPr>
        <p:blipFill>
          <a:blip r:embed="rId2"/>
          <a:stretch>
            <a:fillRect/>
          </a:stretch>
        </p:blipFill>
        <p:spPr>
          <a:xfrm>
            <a:off x="217170" y="324487"/>
            <a:ext cx="568325" cy="423545"/>
          </a:xfrm>
          <a:prstGeom prst="rect">
            <a:avLst/>
          </a:prstGeom>
        </p:spPr>
      </p:pic>
    </p:spTree>
    <p:extLst>
      <p:ext uri="{BB962C8B-B14F-4D97-AF65-F5344CB8AC3E}">
        <p14:creationId xmlns:p14="http://schemas.microsoft.com/office/powerpoint/2010/main" val="163789933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7" name="Rectangle 6"/>
          <p:cNvSpPr/>
          <p:nvPr/>
        </p:nvSpPr>
        <p:spPr>
          <a:xfrm>
            <a:off x="5408595" y="0"/>
            <a:ext cx="6783405" cy="6858000"/>
          </a:xfrm>
          <a:prstGeom prst="rect">
            <a:avLst/>
          </a:prstGeom>
          <a:blipFill>
            <a:blip r:embed="rId2"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Shape 5"/>
          <p:cNvSpPr/>
          <p:nvPr/>
        </p:nvSpPr>
        <p:spPr bwMode="auto">
          <a:xfrm flipH="1">
            <a:off x="5223424" y="0"/>
            <a:ext cx="3389310" cy="6858000"/>
          </a:xfrm>
          <a:custGeom>
            <a:avLst/>
            <a:gdLst>
              <a:gd name="T0" fmla="*/ 0 w 2422"/>
              <a:gd name="T1" fmla="*/ 4332 h 4332"/>
              <a:gd name="T2" fmla="*/ 2422 w 2422"/>
              <a:gd name="T3" fmla="*/ 0 h 4332"/>
              <a:gd name="T4" fmla="*/ 2422 w 2422"/>
              <a:gd name="T5" fmla="*/ 4332 h 4332"/>
              <a:gd name="T6" fmla="*/ 0 w 2422"/>
              <a:gd name="T7" fmla="*/ 4332 h 4332"/>
            </a:gdLst>
            <a:ahLst/>
            <a:cxnLst>
              <a:cxn ang="0">
                <a:pos x="T0" y="T1"/>
              </a:cxn>
              <a:cxn ang="0">
                <a:pos x="T2" y="T3"/>
              </a:cxn>
              <a:cxn ang="0">
                <a:pos x="T4" y="T5"/>
              </a:cxn>
              <a:cxn ang="0">
                <a:pos x="T6" y="T7"/>
              </a:cxn>
            </a:cxnLst>
            <a:rect l="0" t="0" r="r" b="b"/>
            <a:pathLst>
              <a:path w="2422" h="4332">
                <a:moveTo>
                  <a:pt x="0" y="4332"/>
                </a:moveTo>
                <a:lnTo>
                  <a:pt x="2422" y="0"/>
                </a:lnTo>
                <a:lnTo>
                  <a:pt x="2422" y="4332"/>
                </a:lnTo>
                <a:lnTo>
                  <a:pt x="0" y="4332"/>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9" name="Freeform: Shape 8"/>
          <p:cNvSpPr/>
          <p:nvPr/>
        </p:nvSpPr>
        <p:spPr bwMode="auto">
          <a:xfrm flipH="1">
            <a:off x="998007" y="-4"/>
            <a:ext cx="7021165" cy="6858000"/>
          </a:xfrm>
          <a:custGeom>
            <a:avLst/>
            <a:gdLst>
              <a:gd name="connsiteX0" fmla="*/ 3322636 w 7664433"/>
              <a:gd name="connsiteY0" fmla="*/ 0 h 6877051"/>
              <a:gd name="connsiteX1" fmla="*/ 239711 w 7664433"/>
              <a:gd name="connsiteY1" fmla="*/ 0 h 6877051"/>
              <a:gd name="connsiteX2" fmla="*/ 1935499 w 7664433"/>
              <a:gd name="connsiteY2" fmla="*/ 3421265 h 6877051"/>
              <a:gd name="connsiteX3" fmla="*/ 0 w 7664433"/>
              <a:gd name="connsiteY3" fmla="*/ 6877051 h 6877051"/>
              <a:gd name="connsiteX4" fmla="*/ 3322637 w 7664433"/>
              <a:gd name="connsiteY4" fmla="*/ 6877051 h 6877051"/>
              <a:gd name="connsiteX5" fmla="*/ 3322637 w 7664433"/>
              <a:gd name="connsiteY5" fmla="*/ 6858001 h 6877051"/>
              <a:gd name="connsiteX6" fmla="*/ 7664433 w 7664433"/>
              <a:gd name="connsiteY6" fmla="*/ 6858001 h 6877051"/>
              <a:gd name="connsiteX7" fmla="*/ 7664433 w 7664433"/>
              <a:gd name="connsiteY7" fmla="*/ 1 h 6877051"/>
              <a:gd name="connsiteX8" fmla="*/ 3322636 w 7664433"/>
              <a:gd name="connsiteY8" fmla="*/ 1 h 68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4433" h="6877051">
                <a:moveTo>
                  <a:pt x="3322636" y="0"/>
                </a:moveTo>
                <a:lnTo>
                  <a:pt x="239711" y="0"/>
                </a:lnTo>
                <a:lnTo>
                  <a:pt x="1935499" y="3421265"/>
                </a:lnTo>
                <a:lnTo>
                  <a:pt x="0" y="6877051"/>
                </a:lnTo>
                <a:lnTo>
                  <a:pt x="3322637" y="6877051"/>
                </a:lnTo>
                <a:lnTo>
                  <a:pt x="3322637" y="6858001"/>
                </a:lnTo>
                <a:lnTo>
                  <a:pt x="7664433" y="6858001"/>
                </a:lnTo>
                <a:lnTo>
                  <a:pt x="7664433" y="1"/>
                </a:lnTo>
                <a:lnTo>
                  <a:pt x="3322636" y="1"/>
                </a:lnTo>
                <a:close/>
              </a:path>
            </a:pathLst>
          </a:custGeom>
          <a:solidFill>
            <a:schemeClr val="bg1"/>
          </a:solidFill>
          <a:ln>
            <a:noFill/>
          </a:ln>
        </p:spPr>
        <p:txBody>
          <a:bodyPr vert="horz" wrap="square" lIns="91440" tIns="45720" rIns="91440" bIns="45720" numCol="1" anchor="t" anchorCtr="0" compatLnSpc="1">
            <a:noAutofit/>
          </a:bodyPr>
          <a:lstStyle/>
          <a:p>
            <a:endParaRPr lang="zh-CN" altLang="en-US"/>
          </a:p>
        </p:txBody>
      </p:sp>
      <p:sp>
        <p:nvSpPr>
          <p:cNvPr id="2" name="Title 1"/>
          <p:cNvSpPr>
            <a:spLocks noGrp="1"/>
          </p:cNvSpPr>
          <p:nvPr>
            <p:ph type="ctrTitle" hasCustomPrompt="1"/>
          </p:nvPr>
        </p:nvSpPr>
        <p:spPr>
          <a:xfrm>
            <a:off x="660401" y="2017193"/>
            <a:ext cx="5435600" cy="1779616"/>
          </a:xfrm>
        </p:spPr>
        <p:txBody>
          <a:bodyPr anchor="b">
            <a:noAutofit/>
          </a:bodyPr>
          <a:lstStyle>
            <a:lvl1pPr algn="l">
              <a:defRPr sz="4400"/>
            </a:lvl1pPr>
          </a:lstStyle>
          <a:p>
            <a:r>
              <a:rPr lang="en-US" altLang="zh-CN"/>
              <a:t>Click to add title</a:t>
            </a:r>
            <a:endParaRPr lang="en-US" dirty="0"/>
          </a:p>
        </p:txBody>
      </p:sp>
      <p:pic>
        <p:nvPicPr>
          <p:cNvPr id="11" name="图片 10"/>
          <p:cNvPicPr>
            <a:picLocks noChangeAspect="1"/>
          </p:cNvPicPr>
          <p:nvPr/>
        </p:nvPicPr>
        <p:blipFill>
          <a:blip r:embed="rId3"/>
          <a:stretch>
            <a:fillRect/>
          </a:stretch>
        </p:blipFill>
        <p:spPr>
          <a:xfrm>
            <a:off x="1176213" y="4746319"/>
            <a:ext cx="2260112" cy="1506741"/>
          </a:xfrm>
          <a:prstGeom prst="rect">
            <a:avLst/>
          </a:prstGeom>
        </p:spPr>
      </p:pic>
      <p:sp>
        <p:nvSpPr>
          <p:cNvPr id="12" name="文本框 11"/>
          <p:cNvSpPr txBox="1"/>
          <p:nvPr/>
        </p:nvSpPr>
        <p:spPr>
          <a:xfrm>
            <a:off x="1176213" y="5940487"/>
            <a:ext cx="2260112" cy="276999"/>
          </a:xfrm>
          <a:prstGeom prst="rect">
            <a:avLst/>
          </a:prstGeom>
          <a:noFill/>
        </p:spPr>
        <p:txBody>
          <a:bodyPr wrap="square" rtlCol="0">
            <a:spAutoFit/>
          </a:bodyPr>
          <a:lstStyle/>
          <a:p>
            <a:pPr algn="ctr"/>
            <a:r>
              <a:rPr kumimoji="1" lang="en-US" altLang="zh-CN" sz="1200">
                <a:latin typeface="微软雅黑" panose="020B0503020204020204" pitchFamily="34" charset="-122"/>
                <a:ea typeface="微软雅黑" panose="020B0503020204020204" pitchFamily="34" charset="-122"/>
              </a:rPr>
              <a:t>www.zhizhengce.com</a:t>
            </a:r>
            <a:endParaRPr kumimoji="1" lang="zh-CN" altLang="en-US" sz="1200">
              <a:latin typeface="微软雅黑" panose="020B0503020204020204" pitchFamily="34" charset="-122"/>
              <a:ea typeface="微软雅黑" panose="020B0503020204020204" pitchFamily="34" charset="-122"/>
            </a:endParaRPr>
          </a:p>
        </p:txBody>
      </p:sp>
      <p:sp>
        <p:nvSpPr>
          <p:cNvPr id="5" name="燕尾形 4"/>
          <p:cNvSpPr/>
          <p:nvPr userDrawn="1"/>
        </p:nvSpPr>
        <p:spPr>
          <a:xfrm flipH="1">
            <a:off x="8351731" y="-3"/>
            <a:ext cx="1980000" cy="6876000"/>
          </a:xfrm>
          <a:prstGeom prst="chevron">
            <a:avLst>
              <a:gd name="adj" fmla="val 7164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5" name="三角形 14"/>
          <p:cNvSpPr/>
          <p:nvPr userDrawn="1"/>
        </p:nvSpPr>
        <p:spPr>
          <a:xfrm rot="16200000">
            <a:off x="7927102" y="2582997"/>
            <a:ext cx="6857998" cy="1692000"/>
          </a:xfrm>
          <a:prstGeom prst="triangle">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2075691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Agenda"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0400" y="1500187"/>
            <a:ext cx="2836562" cy="915667"/>
          </a:xfrm>
        </p:spPr>
        <p:txBody>
          <a:bodyPr anchor="t">
            <a:normAutofit/>
          </a:bodyPr>
          <a:lstStyle>
            <a:lvl1pPr algn="r">
              <a:defRPr sz="2400"/>
            </a:lvl1pPr>
          </a:lstStyle>
          <a:p>
            <a:r>
              <a:rPr lang="en-US"/>
              <a:t>Agenda</a:t>
            </a:r>
            <a:endParaRPr lang="en-US" dirty="0"/>
          </a:p>
        </p:txBody>
      </p:sp>
      <p:sp>
        <p:nvSpPr>
          <p:cNvPr id="3" name="Content Placeholder 2"/>
          <p:cNvSpPr>
            <a:spLocks noGrp="1"/>
          </p:cNvSpPr>
          <p:nvPr>
            <p:ph sz="quarter" idx="1" hasCustomPrompt="1"/>
          </p:nvPr>
        </p:nvSpPr>
        <p:spPr>
          <a:xfrm>
            <a:off x="4196863" y="1500188"/>
            <a:ext cx="7322036" cy="4633912"/>
          </a:xfrm>
        </p:spPr>
        <p:txBody>
          <a:bodyPr/>
          <a:lstStyle>
            <a:lvl1pPr marL="342900" indent="-342900">
              <a:lnSpc>
                <a:spcPct val="100000"/>
              </a:lnSpc>
              <a:buFont typeface="+mj-lt"/>
              <a:buAutoNum type="arabicPeriod"/>
              <a:defRPr/>
            </a:lvl1pPr>
            <a:lvl2pPr marL="800100" indent="-342900">
              <a:lnSpc>
                <a:spcPct val="100000"/>
              </a:lnSpc>
              <a:buFont typeface="+mj-ea"/>
              <a:buAutoNum type="circleNumDbPlain"/>
              <a:defRPr/>
            </a:lvl2pPr>
            <a:lvl3pPr marL="1257300" indent="-342900">
              <a:lnSpc>
                <a:spcPct val="100000"/>
              </a:lnSpc>
              <a:buFont typeface="+mj-lt"/>
              <a:buAutoNum type="alphaLcParenR"/>
              <a:defRPr/>
            </a:lvl3pPr>
            <a:lvl4pPr>
              <a:lnSpc>
                <a:spcPct val="100000"/>
              </a:lnSpc>
              <a:defRPr/>
            </a:lvl4pPr>
            <a:lvl5pPr>
              <a:lnSpc>
                <a:spcPct val="100000"/>
              </a:lnSpc>
              <a:defRPr/>
            </a:lvl5pPr>
          </a:lstStyle>
          <a:p>
            <a:pPr lvl="0"/>
            <a:r>
              <a:rPr lang="en-US" altLang="zh-CN"/>
              <a:t>Click to add text</a:t>
            </a:r>
            <a:endParaRPr lang="en-US" dirty="0"/>
          </a:p>
        </p:txBody>
      </p:sp>
      <p:sp>
        <p:nvSpPr>
          <p:cNvPr id="7" name="Slide Number Placeholder 6"/>
          <p:cNvSpPr>
            <a:spLocks noGrp="1"/>
          </p:cNvSpPr>
          <p:nvPr>
            <p:ph type="sldNum" sz="quarter" idx="12"/>
          </p:nvPr>
        </p:nvSpPr>
        <p:spPr/>
        <p:txBody>
          <a:bodyPr/>
          <a:lstStyle/>
          <a:p>
            <a:fld id="{C8BB1146-E542-4D4E-B8E9-6919A11DDD48}" type="slidenum">
              <a:rPr lang="en-US" smtClean="0"/>
              <a:t>‹#›</a:t>
            </a:fld>
            <a:endParaRPr lang="en-US"/>
          </a:p>
        </p:txBody>
      </p:sp>
      <p:cxnSp>
        <p:nvCxnSpPr>
          <p:cNvPr id="8" name="Straight Connector 7"/>
          <p:cNvCxnSpPr/>
          <p:nvPr/>
        </p:nvCxnSpPr>
        <p:spPr>
          <a:xfrm>
            <a:off x="3855479" y="1500188"/>
            <a:ext cx="0" cy="4633913"/>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sp>
        <p:nvSpPr>
          <p:cNvPr id="9" name="Freeform: Shape 8"/>
          <p:cNvSpPr>
            <a:spLocks noChangeAspect="1"/>
          </p:cNvSpPr>
          <p:nvPr/>
        </p:nvSpPr>
        <p:spPr bwMode="auto">
          <a:xfrm>
            <a:off x="2626456" y="5219207"/>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bg1">
              <a:lumMod val="85000"/>
            </a:schemeClr>
          </a:solidFill>
          <a:ln>
            <a:noFill/>
          </a:ln>
        </p:spPr>
        <p:txBody>
          <a:bodyPr/>
          <a:lstStyle/>
          <a:p>
            <a:endParaRPr lang="zh-CN" altLang="en-US">
              <a:cs typeface="+mn-ea"/>
              <a:sym typeface="+mn-lt"/>
            </a:endParaRPr>
          </a:p>
        </p:txBody>
      </p:sp>
    </p:spTree>
    <p:extLst>
      <p:ext uri="{BB962C8B-B14F-4D97-AF65-F5344CB8AC3E}">
        <p14:creationId xmlns:p14="http://schemas.microsoft.com/office/powerpoint/2010/main" val="3196048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050" y="2441601"/>
            <a:ext cx="5435600" cy="987399"/>
          </a:xfrm>
        </p:spPr>
        <p:txBody>
          <a:bodyPr anchor="b">
            <a:normAutofit/>
          </a:bodyPr>
          <a:lstStyle>
            <a:lvl1pPr>
              <a:defRPr sz="2400"/>
            </a:lvl1pPr>
          </a:lstStyle>
          <a:p>
            <a:r>
              <a:rPr lang="en-US" altLang="zh-CN"/>
              <a:t>Click to add title</a:t>
            </a:r>
            <a:endParaRPr lang="en-US" dirty="0"/>
          </a:p>
        </p:txBody>
      </p:sp>
      <p:sp>
        <p:nvSpPr>
          <p:cNvPr id="3" name="Text Placeholder 2"/>
          <p:cNvSpPr>
            <a:spLocks noGrp="1"/>
          </p:cNvSpPr>
          <p:nvPr>
            <p:ph type="body" idx="1" hasCustomPrompt="1"/>
          </p:nvPr>
        </p:nvSpPr>
        <p:spPr>
          <a:xfrm>
            <a:off x="660400" y="3429000"/>
            <a:ext cx="5435600" cy="519250"/>
          </a:xfrm>
        </p:spPr>
        <p:txBody>
          <a:bodyPr>
            <a:normAutofit/>
          </a:bodyPr>
          <a:lstStyle>
            <a:lvl1pPr marL="0" indent="0">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add text</a:t>
            </a:r>
            <a:endParaRPr lang="zh-CN" altLang="en-US"/>
          </a:p>
        </p:txBody>
      </p:sp>
      <p:sp>
        <p:nvSpPr>
          <p:cNvPr id="6" name="Slide Number Placeholder 5"/>
          <p:cNvSpPr>
            <a:spLocks noGrp="1"/>
          </p:cNvSpPr>
          <p:nvPr>
            <p:ph type="sldNum" sz="quarter" idx="12"/>
          </p:nvPr>
        </p:nvSpPr>
        <p:spPr/>
        <p:txBody>
          <a:bodyPr/>
          <a:lstStyle/>
          <a:p>
            <a:fld id="{C8BB1146-E542-4D4E-B8E9-6919A11DDD48}" type="slidenum">
              <a:rPr lang="en-US" smtClean="0"/>
              <a:t>‹#›</a:t>
            </a:fld>
            <a:endParaRPr lang="en-US"/>
          </a:p>
        </p:txBody>
      </p:sp>
      <p:sp>
        <p:nvSpPr>
          <p:cNvPr id="7" name="Freeform: Shape 6"/>
          <p:cNvSpPr/>
          <p:nvPr/>
        </p:nvSpPr>
        <p:spPr>
          <a:xfrm>
            <a:off x="5728934" y="2245178"/>
            <a:ext cx="6463066" cy="2616201"/>
          </a:xfrm>
          <a:custGeom>
            <a:avLst/>
            <a:gdLst>
              <a:gd name="connsiteX0" fmla="*/ 1695788 w 6463066"/>
              <a:gd name="connsiteY0" fmla="*/ 0 h 6858000"/>
              <a:gd name="connsiteX1" fmla="*/ 6463066 w 6463066"/>
              <a:gd name="connsiteY1" fmla="*/ 0 h 6858000"/>
              <a:gd name="connsiteX2" fmla="*/ 6463066 w 6463066"/>
              <a:gd name="connsiteY2" fmla="*/ 6858000 h 6858000"/>
              <a:gd name="connsiteX3" fmla="*/ 1935499 w 6463066"/>
              <a:gd name="connsiteY3" fmla="*/ 6858000 h 6858000"/>
              <a:gd name="connsiteX4" fmla="*/ 0 w 6463066"/>
              <a:gd name="connsiteY4" fmla="*/ 341178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3066" h="6858000">
                <a:moveTo>
                  <a:pt x="1695788" y="0"/>
                </a:moveTo>
                <a:lnTo>
                  <a:pt x="6463066" y="0"/>
                </a:lnTo>
                <a:lnTo>
                  <a:pt x="6463066" y="6858000"/>
                </a:lnTo>
                <a:lnTo>
                  <a:pt x="1935499" y="6858000"/>
                </a:lnTo>
                <a:lnTo>
                  <a:pt x="0" y="3411788"/>
                </a:lnTo>
                <a:close/>
              </a:path>
            </a:pathLst>
          </a:custGeom>
          <a:blipFill>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userDrawn="1"/>
        </p:nvSpPr>
        <p:spPr>
          <a:xfrm>
            <a:off x="4430528" y="6426442"/>
            <a:ext cx="3329354" cy="246221"/>
          </a:xfrm>
          <a:prstGeom prst="rect">
            <a:avLst/>
          </a:prstGeom>
          <a:noFill/>
        </p:spPr>
        <p:txBody>
          <a:bodyPr wrap="square" rtlCol="0">
            <a:spAutoFit/>
          </a:bodyPr>
          <a:lstStyle/>
          <a:p>
            <a:pPr algn="ctr"/>
            <a:r>
              <a:rPr kumimoji="1" lang="en-US" altLang="zh-CN" sz="1000"/>
              <a:t>www.zhizhengce.com</a:t>
            </a:r>
            <a:endParaRPr kumimoji="1" lang="zh-CN" altLang="en-US" sz="1000"/>
          </a:p>
        </p:txBody>
      </p:sp>
      <p:pic>
        <p:nvPicPr>
          <p:cNvPr id="9" name="图片 8"/>
          <p:cNvPicPr>
            <a:picLocks noChangeAspect="1"/>
          </p:cNvPicPr>
          <p:nvPr userDrawn="1"/>
        </p:nvPicPr>
        <p:blipFill>
          <a:blip r:embed="rId3"/>
          <a:stretch>
            <a:fillRect/>
          </a:stretch>
        </p:blipFill>
        <p:spPr>
          <a:xfrm>
            <a:off x="5079606" y="6461612"/>
            <a:ext cx="288000" cy="220906"/>
          </a:xfrm>
          <a:prstGeom prst="rect">
            <a:avLst/>
          </a:prstGeom>
        </p:spPr>
      </p:pic>
    </p:spTree>
    <p:extLst>
      <p:ext uri="{BB962C8B-B14F-4D97-AF65-F5344CB8AC3E}">
        <p14:creationId xmlns:p14="http://schemas.microsoft.com/office/powerpoint/2010/main" val="2360317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endParaRPr lang="en-US" dirty="0"/>
          </a:p>
        </p:txBody>
      </p:sp>
      <p:sp>
        <p:nvSpPr>
          <p:cNvPr id="5" name="Footer Placeholder 4"/>
          <p:cNvSpPr>
            <a:spLocks noGrp="1"/>
          </p:cNvSpPr>
          <p:nvPr>
            <p:ph type="ftr" sz="quarter" idx="11"/>
          </p:nvPr>
        </p:nvSpPr>
        <p:spPr/>
        <p:txBody>
          <a:bodyPr/>
          <a:lstStyle/>
          <a:p>
            <a:r>
              <a:rPr lang="en-US"/>
              <a:t>数据来源</a:t>
            </a:r>
            <a:r>
              <a:rPr lang="zh-CN" altLang="en-US"/>
              <a:t>：</a:t>
            </a:r>
            <a:endParaRPr lang="en-US" dirty="0"/>
          </a:p>
        </p:txBody>
      </p:sp>
      <p:sp>
        <p:nvSpPr>
          <p:cNvPr id="6" name="Slide Number Placeholder 5"/>
          <p:cNvSpPr>
            <a:spLocks noGrp="1"/>
          </p:cNvSpPr>
          <p:nvPr>
            <p:ph type="sldNum" sz="quarter" idx="12"/>
          </p:nvPr>
        </p:nvSpPr>
        <p:spPr/>
        <p:txBody>
          <a:bodyPr/>
          <a:lstStyle/>
          <a:p>
            <a:fld id="{C8BB1146-E542-4D4E-B8E9-6919A11DDD48}" type="slidenum">
              <a:rPr lang="en-US" smtClean="0"/>
              <a:t>‹#›</a:t>
            </a:fld>
            <a:endParaRPr lang="en-US"/>
          </a:p>
        </p:txBody>
      </p:sp>
      <p:sp>
        <p:nvSpPr>
          <p:cNvPr id="8" name="内容占位符 7"/>
          <p:cNvSpPr>
            <a:spLocks noGrp="1"/>
          </p:cNvSpPr>
          <p:nvPr>
            <p:ph sz="quarter" idx="13"/>
          </p:nvPr>
        </p:nvSpPr>
        <p:spPr>
          <a:xfrm>
            <a:off x="660399" y="1130300"/>
            <a:ext cx="10858500" cy="5003800"/>
          </a:xfrm>
        </p:spPr>
        <p:txBody>
          <a:bodyPr/>
          <a:lstStyle>
            <a:lvl1pPr marL="0" indent="0">
              <a:lnSpc>
                <a:spcPct val="15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kumimoji="1" lang="zh-CN" altLang="en-US" dirty="0"/>
              <a:t>单击此处编辑母版文本样式</a:t>
            </a:r>
          </a:p>
        </p:txBody>
      </p:sp>
    </p:spTree>
    <p:extLst>
      <p:ext uri="{BB962C8B-B14F-4D97-AF65-F5344CB8AC3E}">
        <p14:creationId xmlns:p14="http://schemas.microsoft.com/office/powerpoint/2010/main" val="3667134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0400" y="1500187"/>
            <a:ext cx="2836562" cy="915667"/>
          </a:xfrm>
        </p:spPr>
        <p:txBody>
          <a:bodyPr anchor="t">
            <a:normAutofit/>
          </a:bodyPr>
          <a:lstStyle>
            <a:lvl1pPr algn="r">
              <a:defRPr sz="2400"/>
            </a:lvl1pPr>
          </a:lstStyle>
          <a:p>
            <a:r>
              <a:rPr lang="en-US"/>
              <a:t>Agenda</a:t>
            </a:r>
            <a:endParaRPr lang="en-US" dirty="0"/>
          </a:p>
        </p:txBody>
      </p:sp>
      <p:sp>
        <p:nvSpPr>
          <p:cNvPr id="3" name="Content Placeholder 2"/>
          <p:cNvSpPr>
            <a:spLocks noGrp="1"/>
          </p:cNvSpPr>
          <p:nvPr>
            <p:ph sz="quarter" idx="1" hasCustomPrompt="1"/>
          </p:nvPr>
        </p:nvSpPr>
        <p:spPr>
          <a:xfrm>
            <a:off x="4196863" y="1500188"/>
            <a:ext cx="7322036" cy="4633912"/>
          </a:xfrm>
        </p:spPr>
        <p:txBody>
          <a:bodyPr/>
          <a:lstStyle>
            <a:lvl1pPr marL="342900" indent="-342900">
              <a:lnSpc>
                <a:spcPct val="100000"/>
              </a:lnSpc>
              <a:buFont typeface="+mj-lt"/>
              <a:buAutoNum type="arabicPeriod"/>
              <a:defRPr/>
            </a:lvl1pPr>
            <a:lvl2pPr marL="800100" indent="-342900">
              <a:lnSpc>
                <a:spcPct val="100000"/>
              </a:lnSpc>
              <a:buFont typeface="+mj-ea"/>
              <a:buAutoNum type="circleNumDbPlain"/>
              <a:defRPr/>
            </a:lvl2pPr>
            <a:lvl3pPr marL="1257300" indent="-342900">
              <a:lnSpc>
                <a:spcPct val="100000"/>
              </a:lnSpc>
              <a:buFont typeface="+mj-lt"/>
              <a:buAutoNum type="alphaLcParenR"/>
              <a:defRPr/>
            </a:lvl3pPr>
            <a:lvl4pPr>
              <a:lnSpc>
                <a:spcPct val="100000"/>
              </a:lnSpc>
              <a:defRPr/>
            </a:lvl4pPr>
            <a:lvl5pPr>
              <a:lnSpc>
                <a:spcPct val="100000"/>
              </a:lnSpc>
              <a:defRPr/>
            </a:lvl5pPr>
          </a:lstStyle>
          <a:p>
            <a:pPr lvl="0"/>
            <a:r>
              <a:rPr lang="en-US" altLang="zh-CN"/>
              <a:t>Click to add text</a:t>
            </a:r>
            <a:endParaRPr lang="en-US" dirty="0"/>
          </a:p>
        </p:txBody>
      </p:sp>
      <p:sp>
        <p:nvSpPr>
          <p:cNvPr id="7" name="Slide Number Placeholder 6"/>
          <p:cNvSpPr>
            <a:spLocks noGrp="1"/>
          </p:cNvSpPr>
          <p:nvPr>
            <p:ph type="sldNum" sz="quarter" idx="12"/>
          </p:nvPr>
        </p:nvSpPr>
        <p:spPr/>
        <p:txBody>
          <a:bodyPr/>
          <a:lstStyle/>
          <a:p>
            <a:fld id="{C8BB1146-E542-4D4E-B8E9-6919A11DDD48}" type="slidenum">
              <a:rPr lang="en-US" smtClean="0"/>
              <a:t>‹#›</a:t>
            </a:fld>
            <a:endParaRPr lang="en-US"/>
          </a:p>
        </p:txBody>
      </p:sp>
      <p:cxnSp>
        <p:nvCxnSpPr>
          <p:cNvPr id="8" name="Straight Connector 7"/>
          <p:cNvCxnSpPr>
            <a:cxnSpLocks/>
          </p:cNvCxnSpPr>
          <p:nvPr/>
        </p:nvCxnSpPr>
        <p:spPr>
          <a:xfrm>
            <a:off x="3855479" y="1500188"/>
            <a:ext cx="0" cy="4633913"/>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sp>
        <p:nvSpPr>
          <p:cNvPr id="9" name="Freeform: Shape 8"/>
          <p:cNvSpPr>
            <a:spLocks noChangeAspect="1"/>
          </p:cNvSpPr>
          <p:nvPr/>
        </p:nvSpPr>
        <p:spPr bwMode="auto">
          <a:xfrm>
            <a:off x="2626456" y="5219207"/>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bg1">
              <a:lumMod val="85000"/>
            </a:schemeClr>
          </a:solidFill>
          <a:ln>
            <a:noFill/>
          </a:ln>
        </p:spPr>
        <p:txBody>
          <a:bodyPr/>
          <a:lstStyle/>
          <a:p>
            <a:endParaRPr lang="zh-CN" altLang="en-US">
              <a:cs typeface="+mn-ea"/>
              <a:sym typeface="+mn-lt"/>
            </a:endParaRPr>
          </a:p>
        </p:txBody>
      </p:sp>
    </p:spTree>
    <p:extLst>
      <p:ext uri="{BB962C8B-B14F-4D97-AF65-F5344CB8AC3E}">
        <p14:creationId xmlns:p14="http://schemas.microsoft.com/office/powerpoint/2010/main" val="126466096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Footer Placeholder 3"/>
          <p:cNvSpPr>
            <a:spLocks noGrp="1"/>
          </p:cNvSpPr>
          <p:nvPr>
            <p:ph type="ftr" sz="quarter" idx="11"/>
          </p:nvPr>
        </p:nvSpPr>
        <p:spPr/>
        <p:txBody>
          <a:bodyPr/>
          <a:lstStyle/>
          <a:p>
            <a:r>
              <a:rPr lang="en-US"/>
              <a:t>数据来源</a:t>
            </a:r>
            <a:r>
              <a:rPr lang="zh-CN" altLang="en-US"/>
              <a:t>：</a:t>
            </a:r>
            <a:endParaRPr lang="en-US" dirty="0"/>
          </a:p>
        </p:txBody>
      </p:sp>
      <p:sp>
        <p:nvSpPr>
          <p:cNvPr id="5" name="Slide Number Placeholder 4"/>
          <p:cNvSpPr>
            <a:spLocks noGrp="1"/>
          </p:cNvSpPr>
          <p:nvPr>
            <p:ph type="sldNum" sz="quarter" idx="12"/>
          </p:nvPr>
        </p:nvSpPr>
        <p:spPr/>
        <p:txBody>
          <a:bodyPr/>
          <a:lstStyle/>
          <a:p>
            <a:fld id="{C8BB1146-E542-4D4E-B8E9-6919A11DDD48}" type="slidenum">
              <a:rPr lang="en-US" smtClean="0"/>
              <a:t>‹#›</a:t>
            </a:fld>
            <a:endParaRPr lang="en-US"/>
          </a:p>
        </p:txBody>
      </p:sp>
      <p:sp>
        <p:nvSpPr>
          <p:cNvPr id="6" name="内容占位符 7"/>
          <p:cNvSpPr>
            <a:spLocks noGrp="1"/>
          </p:cNvSpPr>
          <p:nvPr>
            <p:ph sz="quarter" idx="13"/>
          </p:nvPr>
        </p:nvSpPr>
        <p:spPr>
          <a:xfrm>
            <a:off x="660399" y="1130300"/>
            <a:ext cx="5341816" cy="5003800"/>
          </a:xfrm>
        </p:spPr>
        <p:txBody>
          <a:bodyPr/>
          <a:lstStyle>
            <a:lvl1pPr marL="0" indent="0">
              <a:lnSpc>
                <a:spcPct val="15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kumimoji="1" lang="zh-CN" altLang="en-US" dirty="0"/>
              <a:t>单击此处编辑母版文本样式</a:t>
            </a:r>
          </a:p>
        </p:txBody>
      </p:sp>
      <p:sp>
        <p:nvSpPr>
          <p:cNvPr id="7" name="图片占位符 2"/>
          <p:cNvSpPr>
            <a:spLocks noGrp="1"/>
          </p:cNvSpPr>
          <p:nvPr>
            <p:ph type="pic" sz="quarter" idx="14"/>
          </p:nvPr>
        </p:nvSpPr>
        <p:spPr>
          <a:xfrm>
            <a:off x="6188197" y="1491151"/>
            <a:ext cx="5332290" cy="4646125"/>
          </a:xfrm>
        </p:spPr>
        <p:txBody>
          <a:bodyPr/>
          <a:lstStyle>
            <a:lvl1pPr marL="0" indent="0">
              <a:buNone/>
              <a:defRPr/>
            </a:lvl1pPr>
          </a:lstStyle>
          <a:p>
            <a:endParaRPr kumimoji="1" lang="zh-CN" altLang="en-US"/>
          </a:p>
        </p:txBody>
      </p:sp>
      <p:sp>
        <p:nvSpPr>
          <p:cNvPr id="3" name="文本占位符 8"/>
          <p:cNvSpPr>
            <a:spLocks noGrp="1"/>
          </p:cNvSpPr>
          <p:nvPr>
            <p:ph type="body" sz="quarter" idx="15" hasCustomPrompt="1"/>
          </p:nvPr>
        </p:nvSpPr>
        <p:spPr>
          <a:xfrm>
            <a:off x="6188196" y="1149350"/>
            <a:ext cx="5332291" cy="360000"/>
          </a:xfrm>
          <a:solidFill>
            <a:schemeClr val="accent5"/>
          </a:solidFill>
        </p:spPr>
        <p:txBody>
          <a:bodyPr anchor="ctr">
            <a:noAutofit/>
          </a:bodyPr>
          <a:lstStyle>
            <a:lvl1pPr marL="0" indent="0">
              <a:lnSpc>
                <a:spcPct val="100000"/>
              </a:lnSpc>
              <a:buNone/>
              <a:defRPr sz="1400" b="1">
                <a:solidFill>
                  <a:schemeClr val="bg1"/>
                </a:solidFill>
              </a:defRPr>
            </a:lvl1pPr>
          </a:lstStyle>
          <a:p>
            <a:pPr lvl="0"/>
            <a:r>
              <a:rPr kumimoji="1" lang="zh-CN" altLang="en-US" dirty="0"/>
              <a:t>图表：</a:t>
            </a:r>
          </a:p>
        </p:txBody>
      </p:sp>
    </p:spTree>
    <p:extLst>
      <p:ext uri="{BB962C8B-B14F-4D97-AF65-F5344CB8AC3E}">
        <p14:creationId xmlns:p14="http://schemas.microsoft.com/office/powerpoint/2010/main" val="30856599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页脚占位符 2"/>
          <p:cNvSpPr>
            <a:spLocks noGrp="1"/>
          </p:cNvSpPr>
          <p:nvPr>
            <p:ph type="ftr" sz="quarter" idx="10"/>
          </p:nvPr>
        </p:nvSpPr>
        <p:spPr/>
        <p:txBody>
          <a:bodyPr/>
          <a:lstStyle/>
          <a:p>
            <a:r>
              <a:rPr lang="en-US"/>
              <a:t>数据来源</a:t>
            </a:r>
            <a:r>
              <a:rPr lang="zh-CN" altLang="en-US"/>
              <a:t>：</a:t>
            </a:r>
            <a:endParaRPr lang="en-US" dirty="0"/>
          </a:p>
        </p:txBody>
      </p:sp>
      <p:sp>
        <p:nvSpPr>
          <p:cNvPr id="4" name="灯片编号占位符 3"/>
          <p:cNvSpPr>
            <a:spLocks noGrp="1"/>
          </p:cNvSpPr>
          <p:nvPr>
            <p:ph type="sldNum" sz="quarter" idx="11"/>
          </p:nvPr>
        </p:nvSpPr>
        <p:spPr/>
        <p:txBody>
          <a:bodyPr/>
          <a:lstStyle/>
          <a:p>
            <a:fld id="{C8BB1146-E542-4D4E-B8E9-6919A11DDD48}" type="slidenum">
              <a:rPr lang="en-US" smtClean="0"/>
              <a:t>‹#›</a:t>
            </a:fld>
            <a:endParaRPr lang="en-US"/>
          </a:p>
        </p:txBody>
      </p:sp>
      <p:sp>
        <p:nvSpPr>
          <p:cNvPr id="5" name="图片占位符 2"/>
          <p:cNvSpPr>
            <a:spLocks noGrp="1"/>
          </p:cNvSpPr>
          <p:nvPr>
            <p:ph type="pic" sz="quarter" idx="14"/>
          </p:nvPr>
        </p:nvSpPr>
        <p:spPr>
          <a:xfrm>
            <a:off x="669924" y="1537969"/>
            <a:ext cx="5332413" cy="3420000"/>
          </a:xfrm>
        </p:spPr>
        <p:txBody>
          <a:bodyPr/>
          <a:lstStyle>
            <a:lvl1pPr marL="0" indent="0">
              <a:buNone/>
              <a:defRPr/>
            </a:lvl1pPr>
          </a:lstStyle>
          <a:p>
            <a:endParaRPr kumimoji="1" lang="zh-CN" altLang="en-US"/>
          </a:p>
        </p:txBody>
      </p:sp>
      <p:sp>
        <p:nvSpPr>
          <p:cNvPr id="6" name="图片占位符 2"/>
          <p:cNvSpPr>
            <a:spLocks noGrp="1"/>
          </p:cNvSpPr>
          <p:nvPr>
            <p:ph type="pic" sz="quarter" idx="15"/>
          </p:nvPr>
        </p:nvSpPr>
        <p:spPr>
          <a:xfrm>
            <a:off x="6188074" y="1537969"/>
            <a:ext cx="5332413" cy="3420000"/>
          </a:xfrm>
        </p:spPr>
        <p:txBody>
          <a:bodyPr/>
          <a:lstStyle>
            <a:lvl1pPr marL="0" indent="0">
              <a:buNone/>
              <a:defRPr/>
            </a:lvl1pPr>
          </a:lstStyle>
          <a:p>
            <a:endParaRPr kumimoji="1" lang="zh-CN" altLang="en-US"/>
          </a:p>
        </p:txBody>
      </p:sp>
      <p:sp>
        <p:nvSpPr>
          <p:cNvPr id="9" name="内容占位符 7"/>
          <p:cNvSpPr>
            <a:spLocks noGrp="1"/>
          </p:cNvSpPr>
          <p:nvPr>
            <p:ph sz="quarter" idx="13"/>
          </p:nvPr>
        </p:nvSpPr>
        <p:spPr>
          <a:xfrm>
            <a:off x="660399" y="5076092"/>
            <a:ext cx="10858500" cy="1058008"/>
          </a:xfrm>
        </p:spPr>
        <p:txBody>
          <a:bodyPr/>
          <a:lstStyle>
            <a:lvl1pPr marL="0" indent="0">
              <a:lnSpc>
                <a:spcPct val="15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kumimoji="1" lang="zh-CN" altLang="en-US" dirty="0"/>
              <a:t>单击此处编辑母版文本样式</a:t>
            </a:r>
          </a:p>
        </p:txBody>
      </p:sp>
      <p:sp>
        <p:nvSpPr>
          <p:cNvPr id="10" name="文本占位符 8"/>
          <p:cNvSpPr>
            <a:spLocks noGrp="1"/>
          </p:cNvSpPr>
          <p:nvPr>
            <p:ph type="body" sz="quarter" idx="16" hasCustomPrompt="1"/>
          </p:nvPr>
        </p:nvSpPr>
        <p:spPr>
          <a:xfrm>
            <a:off x="6188196" y="1149350"/>
            <a:ext cx="5332291" cy="360000"/>
          </a:xfrm>
          <a:solidFill>
            <a:schemeClr val="accent5"/>
          </a:solidFill>
        </p:spPr>
        <p:txBody>
          <a:bodyPr anchor="ctr">
            <a:noAutofit/>
          </a:bodyPr>
          <a:lstStyle>
            <a:lvl1pPr marL="0" indent="0">
              <a:lnSpc>
                <a:spcPct val="100000"/>
              </a:lnSpc>
              <a:buNone/>
              <a:defRPr sz="1400" b="1">
                <a:solidFill>
                  <a:schemeClr val="bg1"/>
                </a:solidFill>
              </a:defRPr>
            </a:lvl1pPr>
          </a:lstStyle>
          <a:p>
            <a:pPr lvl="0"/>
            <a:r>
              <a:rPr kumimoji="1" lang="zh-CN" altLang="en-US" dirty="0"/>
              <a:t>图表：</a:t>
            </a:r>
          </a:p>
        </p:txBody>
      </p:sp>
      <p:sp>
        <p:nvSpPr>
          <p:cNvPr id="11" name="文本占位符 8"/>
          <p:cNvSpPr>
            <a:spLocks noGrp="1"/>
          </p:cNvSpPr>
          <p:nvPr>
            <p:ph type="body" sz="quarter" idx="17" hasCustomPrompt="1"/>
          </p:nvPr>
        </p:nvSpPr>
        <p:spPr>
          <a:xfrm>
            <a:off x="669924" y="1149350"/>
            <a:ext cx="5332291" cy="360000"/>
          </a:xfrm>
          <a:solidFill>
            <a:schemeClr val="accent5"/>
          </a:solidFill>
        </p:spPr>
        <p:txBody>
          <a:bodyPr anchor="ctr">
            <a:noAutofit/>
          </a:bodyPr>
          <a:lstStyle>
            <a:lvl1pPr marL="0" indent="0">
              <a:lnSpc>
                <a:spcPct val="100000"/>
              </a:lnSpc>
              <a:buNone/>
              <a:defRPr sz="1400" b="1">
                <a:solidFill>
                  <a:schemeClr val="bg1"/>
                </a:solidFill>
              </a:defRPr>
            </a:lvl1pPr>
          </a:lstStyle>
          <a:p>
            <a:pPr lvl="0"/>
            <a:r>
              <a:rPr kumimoji="1" lang="zh-CN" altLang="en-US" dirty="0"/>
              <a:t>图表：</a:t>
            </a:r>
          </a:p>
        </p:txBody>
      </p:sp>
    </p:spTree>
    <p:extLst>
      <p:ext uri="{BB962C8B-B14F-4D97-AF65-F5344CB8AC3E}">
        <p14:creationId xmlns:p14="http://schemas.microsoft.com/office/powerpoint/2010/main" val="21201178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页脚占位符 2"/>
          <p:cNvSpPr>
            <a:spLocks noGrp="1"/>
          </p:cNvSpPr>
          <p:nvPr>
            <p:ph type="ftr" sz="quarter" idx="10"/>
          </p:nvPr>
        </p:nvSpPr>
        <p:spPr/>
        <p:txBody>
          <a:bodyPr/>
          <a:lstStyle/>
          <a:p>
            <a:r>
              <a:rPr lang="en-US"/>
              <a:t>数据来源</a:t>
            </a:r>
            <a:r>
              <a:rPr lang="zh-CN" altLang="en-US"/>
              <a:t>：</a:t>
            </a:r>
            <a:endParaRPr lang="en-US" dirty="0"/>
          </a:p>
        </p:txBody>
      </p:sp>
      <p:sp>
        <p:nvSpPr>
          <p:cNvPr id="4" name="灯片编号占位符 3"/>
          <p:cNvSpPr>
            <a:spLocks noGrp="1"/>
          </p:cNvSpPr>
          <p:nvPr>
            <p:ph type="sldNum" sz="quarter" idx="11"/>
          </p:nvPr>
        </p:nvSpPr>
        <p:spPr/>
        <p:txBody>
          <a:bodyPr/>
          <a:lstStyle/>
          <a:p>
            <a:fld id="{C8BB1146-E542-4D4E-B8E9-6919A11DDD48}" type="slidenum">
              <a:rPr lang="en-US" smtClean="0"/>
              <a:t>‹#›</a:t>
            </a:fld>
            <a:endParaRPr lang="en-US"/>
          </a:p>
        </p:txBody>
      </p:sp>
      <p:sp>
        <p:nvSpPr>
          <p:cNvPr id="5" name="图片占位符 2"/>
          <p:cNvSpPr>
            <a:spLocks noGrp="1"/>
          </p:cNvSpPr>
          <p:nvPr>
            <p:ph type="pic" sz="quarter" idx="14"/>
          </p:nvPr>
        </p:nvSpPr>
        <p:spPr>
          <a:xfrm>
            <a:off x="6188197" y="1491151"/>
            <a:ext cx="5332290" cy="4646125"/>
          </a:xfrm>
        </p:spPr>
        <p:txBody>
          <a:bodyPr/>
          <a:lstStyle>
            <a:lvl1pPr marL="0" indent="0">
              <a:buNone/>
              <a:defRPr/>
            </a:lvl1pPr>
          </a:lstStyle>
          <a:p>
            <a:endParaRPr kumimoji="1" lang="zh-CN" altLang="en-US"/>
          </a:p>
        </p:txBody>
      </p:sp>
      <p:sp>
        <p:nvSpPr>
          <p:cNvPr id="7" name="图片占位符 2"/>
          <p:cNvSpPr>
            <a:spLocks noGrp="1"/>
          </p:cNvSpPr>
          <p:nvPr>
            <p:ph type="pic" sz="quarter" idx="15"/>
          </p:nvPr>
        </p:nvSpPr>
        <p:spPr>
          <a:xfrm>
            <a:off x="671513" y="1491151"/>
            <a:ext cx="5332290" cy="4646125"/>
          </a:xfrm>
        </p:spPr>
        <p:txBody>
          <a:bodyPr/>
          <a:lstStyle>
            <a:lvl1pPr marL="0" indent="0">
              <a:buNone/>
              <a:defRPr/>
            </a:lvl1pPr>
          </a:lstStyle>
          <a:p>
            <a:endParaRPr kumimoji="1" lang="zh-CN" altLang="en-US"/>
          </a:p>
        </p:txBody>
      </p:sp>
      <p:sp>
        <p:nvSpPr>
          <p:cNvPr id="9" name="文本占位符 8"/>
          <p:cNvSpPr>
            <a:spLocks noGrp="1"/>
          </p:cNvSpPr>
          <p:nvPr>
            <p:ph type="body" sz="quarter" idx="16" hasCustomPrompt="1"/>
          </p:nvPr>
        </p:nvSpPr>
        <p:spPr>
          <a:xfrm>
            <a:off x="6188196" y="1149350"/>
            <a:ext cx="5332291" cy="360000"/>
          </a:xfrm>
          <a:solidFill>
            <a:schemeClr val="accent5"/>
          </a:solidFill>
        </p:spPr>
        <p:txBody>
          <a:bodyPr anchor="ctr">
            <a:noAutofit/>
          </a:bodyPr>
          <a:lstStyle>
            <a:lvl1pPr marL="0" indent="0">
              <a:lnSpc>
                <a:spcPct val="100000"/>
              </a:lnSpc>
              <a:buNone/>
              <a:defRPr sz="1400" b="1">
                <a:solidFill>
                  <a:schemeClr val="bg1"/>
                </a:solidFill>
              </a:defRPr>
            </a:lvl1pPr>
          </a:lstStyle>
          <a:p>
            <a:pPr lvl="0"/>
            <a:r>
              <a:rPr kumimoji="1" lang="zh-CN" altLang="en-US" dirty="0"/>
              <a:t>图表：</a:t>
            </a:r>
          </a:p>
        </p:txBody>
      </p:sp>
      <p:sp>
        <p:nvSpPr>
          <p:cNvPr id="10" name="文本占位符 8"/>
          <p:cNvSpPr>
            <a:spLocks noGrp="1"/>
          </p:cNvSpPr>
          <p:nvPr>
            <p:ph type="body" sz="quarter" idx="17" hasCustomPrompt="1"/>
          </p:nvPr>
        </p:nvSpPr>
        <p:spPr>
          <a:xfrm>
            <a:off x="669924" y="1149350"/>
            <a:ext cx="5332291" cy="360000"/>
          </a:xfrm>
          <a:solidFill>
            <a:schemeClr val="accent5"/>
          </a:solidFill>
        </p:spPr>
        <p:txBody>
          <a:bodyPr anchor="ctr">
            <a:noAutofit/>
          </a:bodyPr>
          <a:lstStyle>
            <a:lvl1pPr marL="0" indent="0">
              <a:lnSpc>
                <a:spcPct val="100000"/>
              </a:lnSpc>
              <a:buNone/>
              <a:defRPr sz="1400" b="1">
                <a:solidFill>
                  <a:schemeClr val="bg1"/>
                </a:solidFill>
              </a:defRPr>
            </a:lvl1pPr>
          </a:lstStyle>
          <a:p>
            <a:pPr lvl="0"/>
            <a:r>
              <a:rPr kumimoji="1" lang="zh-CN" altLang="en-US" dirty="0"/>
              <a:t>图表：</a:t>
            </a:r>
          </a:p>
        </p:txBody>
      </p:sp>
    </p:spTree>
    <p:extLst>
      <p:ext uri="{BB962C8B-B14F-4D97-AF65-F5344CB8AC3E}">
        <p14:creationId xmlns:p14="http://schemas.microsoft.com/office/powerpoint/2010/main" val="56640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数据来源</a:t>
            </a:r>
            <a:r>
              <a:rPr lang="zh-CN" altLang="en-US"/>
              <a:t>：</a:t>
            </a:r>
            <a:endParaRPr lang="en-US" dirty="0"/>
          </a:p>
        </p:txBody>
      </p:sp>
      <p:sp>
        <p:nvSpPr>
          <p:cNvPr id="4" name="Slide Number Placeholder 3"/>
          <p:cNvSpPr>
            <a:spLocks noGrp="1"/>
          </p:cNvSpPr>
          <p:nvPr>
            <p:ph type="sldNum" sz="quarter" idx="12"/>
          </p:nvPr>
        </p:nvSpPr>
        <p:spPr/>
        <p:txBody>
          <a:bodyPr/>
          <a:lstStyle/>
          <a:p>
            <a:fld id="{C8BB1146-E542-4D4E-B8E9-6919A11DDD48}" type="slidenum">
              <a:rPr lang="en-US" smtClean="0"/>
              <a:t>‹#›</a:t>
            </a:fld>
            <a:endParaRPr lang="en-US"/>
          </a:p>
        </p:txBody>
      </p:sp>
    </p:spTree>
    <p:extLst>
      <p:ext uri="{BB962C8B-B14F-4D97-AF65-F5344CB8AC3E}">
        <p14:creationId xmlns:p14="http://schemas.microsoft.com/office/powerpoint/2010/main" val="35504932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Closing" preserve="1" userDrawn="1">
  <p:cSld name="Closing">
    <p:spTree>
      <p:nvGrpSpPr>
        <p:cNvPr id="1" name=""/>
        <p:cNvGrpSpPr/>
        <p:nvPr/>
      </p:nvGrpSpPr>
      <p:grpSpPr>
        <a:xfrm>
          <a:off x="0" y="0"/>
          <a:ext cx="0" cy="0"/>
          <a:chOff x="0" y="0"/>
          <a:chExt cx="0" cy="0"/>
        </a:xfrm>
      </p:grpSpPr>
      <p:sp>
        <p:nvSpPr>
          <p:cNvPr id="5" name="Freeform: Shape 4"/>
          <p:cNvSpPr/>
          <p:nvPr/>
        </p:nvSpPr>
        <p:spPr bwMode="auto">
          <a:xfrm flipH="1">
            <a:off x="469899" y="1"/>
            <a:ext cx="7664433" cy="6858000"/>
          </a:xfrm>
          <a:custGeom>
            <a:avLst/>
            <a:gdLst>
              <a:gd name="connsiteX0" fmla="*/ 3322636 w 7664433"/>
              <a:gd name="connsiteY0" fmla="*/ 0 h 6877051"/>
              <a:gd name="connsiteX1" fmla="*/ 239711 w 7664433"/>
              <a:gd name="connsiteY1" fmla="*/ 0 h 6877051"/>
              <a:gd name="connsiteX2" fmla="*/ 1935499 w 7664433"/>
              <a:gd name="connsiteY2" fmla="*/ 3421265 h 6877051"/>
              <a:gd name="connsiteX3" fmla="*/ 0 w 7664433"/>
              <a:gd name="connsiteY3" fmla="*/ 6877051 h 6877051"/>
              <a:gd name="connsiteX4" fmla="*/ 3322637 w 7664433"/>
              <a:gd name="connsiteY4" fmla="*/ 6877051 h 6877051"/>
              <a:gd name="connsiteX5" fmla="*/ 3322637 w 7664433"/>
              <a:gd name="connsiteY5" fmla="*/ 6858001 h 6877051"/>
              <a:gd name="connsiteX6" fmla="*/ 7664433 w 7664433"/>
              <a:gd name="connsiteY6" fmla="*/ 6858001 h 6877051"/>
              <a:gd name="connsiteX7" fmla="*/ 7664433 w 7664433"/>
              <a:gd name="connsiteY7" fmla="*/ 1 h 6877051"/>
              <a:gd name="connsiteX8" fmla="*/ 3322636 w 7664433"/>
              <a:gd name="connsiteY8" fmla="*/ 1 h 68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4433" h="6877051">
                <a:moveTo>
                  <a:pt x="3322636" y="0"/>
                </a:moveTo>
                <a:lnTo>
                  <a:pt x="239711" y="0"/>
                </a:lnTo>
                <a:lnTo>
                  <a:pt x="1935499" y="3421265"/>
                </a:lnTo>
                <a:lnTo>
                  <a:pt x="0" y="6877051"/>
                </a:lnTo>
                <a:lnTo>
                  <a:pt x="3322637" y="6877051"/>
                </a:lnTo>
                <a:lnTo>
                  <a:pt x="3322637" y="6858001"/>
                </a:lnTo>
                <a:lnTo>
                  <a:pt x="7664433" y="6858001"/>
                </a:lnTo>
                <a:lnTo>
                  <a:pt x="7664433" y="1"/>
                </a:lnTo>
                <a:lnTo>
                  <a:pt x="3322636" y="1"/>
                </a:lnTo>
                <a:close/>
              </a:path>
            </a:pathLst>
          </a:custGeom>
          <a:solidFill>
            <a:schemeClr val="tx2">
              <a:lumMod val="20000"/>
              <a:lumOff val="80000"/>
            </a:schemeClr>
          </a:solidFill>
          <a:ln>
            <a:noFill/>
          </a:ln>
        </p:spPr>
        <p:txBody>
          <a:bodyPr vert="horz" wrap="square" lIns="91440" tIns="45720" rIns="91440" bIns="45720" numCol="1" anchor="t" anchorCtr="0" compatLnSpc="1">
            <a:noAutofit/>
          </a:bodyPr>
          <a:lstStyle/>
          <a:p>
            <a:endParaRPr lang="zh-CN" altLang="en-US"/>
          </a:p>
        </p:txBody>
      </p:sp>
      <p:sp>
        <p:nvSpPr>
          <p:cNvPr id="8" name="Freeform: Shape 7"/>
          <p:cNvSpPr/>
          <p:nvPr/>
        </p:nvSpPr>
        <p:spPr bwMode="auto">
          <a:xfrm flipH="1">
            <a:off x="-1" y="1"/>
            <a:ext cx="7664433" cy="6858000"/>
          </a:xfrm>
          <a:custGeom>
            <a:avLst/>
            <a:gdLst>
              <a:gd name="connsiteX0" fmla="*/ 3322636 w 7664433"/>
              <a:gd name="connsiteY0" fmla="*/ 0 h 6877051"/>
              <a:gd name="connsiteX1" fmla="*/ 239711 w 7664433"/>
              <a:gd name="connsiteY1" fmla="*/ 0 h 6877051"/>
              <a:gd name="connsiteX2" fmla="*/ 1935499 w 7664433"/>
              <a:gd name="connsiteY2" fmla="*/ 3421265 h 6877051"/>
              <a:gd name="connsiteX3" fmla="*/ 0 w 7664433"/>
              <a:gd name="connsiteY3" fmla="*/ 6877051 h 6877051"/>
              <a:gd name="connsiteX4" fmla="*/ 3322637 w 7664433"/>
              <a:gd name="connsiteY4" fmla="*/ 6877051 h 6877051"/>
              <a:gd name="connsiteX5" fmla="*/ 3322637 w 7664433"/>
              <a:gd name="connsiteY5" fmla="*/ 6858001 h 6877051"/>
              <a:gd name="connsiteX6" fmla="*/ 7664433 w 7664433"/>
              <a:gd name="connsiteY6" fmla="*/ 6858001 h 6877051"/>
              <a:gd name="connsiteX7" fmla="*/ 7664433 w 7664433"/>
              <a:gd name="connsiteY7" fmla="*/ 1 h 6877051"/>
              <a:gd name="connsiteX8" fmla="*/ 3322636 w 7664433"/>
              <a:gd name="connsiteY8" fmla="*/ 1 h 68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4433" h="6877051">
                <a:moveTo>
                  <a:pt x="3322636" y="0"/>
                </a:moveTo>
                <a:lnTo>
                  <a:pt x="239711" y="0"/>
                </a:lnTo>
                <a:lnTo>
                  <a:pt x="1935499" y="3421265"/>
                </a:lnTo>
                <a:lnTo>
                  <a:pt x="0" y="6877051"/>
                </a:lnTo>
                <a:lnTo>
                  <a:pt x="3322637" y="6877051"/>
                </a:lnTo>
                <a:lnTo>
                  <a:pt x="3322637" y="6858001"/>
                </a:lnTo>
                <a:lnTo>
                  <a:pt x="7664433" y="6858001"/>
                </a:lnTo>
                <a:lnTo>
                  <a:pt x="7664433" y="1"/>
                </a:lnTo>
                <a:lnTo>
                  <a:pt x="3322636" y="1"/>
                </a:lnTo>
                <a:close/>
              </a:path>
            </a:pathLst>
          </a:custGeom>
          <a:blipFill>
            <a:blip r:embed="rId2" cstate="email"/>
            <a:srcRect/>
            <a:stretch>
              <a:fillRect/>
            </a:stretch>
          </a:blipFill>
          <a:ln>
            <a:noFill/>
          </a:ln>
        </p:spPr>
        <p:txBody>
          <a:bodyPr vert="horz" wrap="square" lIns="91440" tIns="45720" rIns="91440" bIns="45720" numCol="1" anchor="t" anchorCtr="0" compatLnSpc="1">
            <a:noAutofit/>
          </a:bodyPr>
          <a:lstStyle/>
          <a:p>
            <a:endParaRPr lang="zh-CN" altLang="en-US"/>
          </a:p>
        </p:txBody>
      </p:sp>
      <p:sp>
        <p:nvSpPr>
          <p:cNvPr id="2" name="Title 1"/>
          <p:cNvSpPr>
            <a:spLocks noGrp="1"/>
          </p:cNvSpPr>
          <p:nvPr>
            <p:ph type="title" hasCustomPrompt="1"/>
          </p:nvPr>
        </p:nvSpPr>
        <p:spPr>
          <a:xfrm>
            <a:off x="5973096" y="3038152"/>
            <a:ext cx="5545803" cy="781696"/>
          </a:xfrm>
        </p:spPr>
        <p:txBody>
          <a:bodyPr anchor="ctr">
            <a:normAutofit/>
          </a:bodyPr>
          <a:lstStyle>
            <a:lvl1pPr algn="ctr">
              <a:defRPr sz="6000"/>
            </a:lvl1pPr>
          </a:lstStyle>
          <a:p>
            <a:r>
              <a:rPr lang="en-US" altLang="zh-CN"/>
              <a:t>Click to add title</a:t>
            </a:r>
            <a:endParaRPr lang="en-US" dirty="0"/>
          </a:p>
        </p:txBody>
      </p:sp>
      <p:pic>
        <p:nvPicPr>
          <p:cNvPr id="6" name="图片 5"/>
          <p:cNvPicPr>
            <a:picLocks noChangeAspect="1"/>
          </p:cNvPicPr>
          <p:nvPr userDrawn="1"/>
        </p:nvPicPr>
        <p:blipFill>
          <a:blip r:embed="rId3"/>
          <a:stretch>
            <a:fillRect/>
          </a:stretch>
        </p:blipFill>
        <p:spPr>
          <a:xfrm>
            <a:off x="9258787" y="4687704"/>
            <a:ext cx="2260112" cy="1506741"/>
          </a:xfrm>
          <a:prstGeom prst="rect">
            <a:avLst/>
          </a:prstGeom>
        </p:spPr>
      </p:pic>
      <p:sp>
        <p:nvSpPr>
          <p:cNvPr id="7" name="文本框 6"/>
          <p:cNvSpPr txBox="1"/>
          <p:nvPr userDrawn="1"/>
        </p:nvSpPr>
        <p:spPr>
          <a:xfrm>
            <a:off x="9258787" y="5881872"/>
            <a:ext cx="2260112" cy="276999"/>
          </a:xfrm>
          <a:prstGeom prst="rect">
            <a:avLst/>
          </a:prstGeom>
          <a:noFill/>
        </p:spPr>
        <p:txBody>
          <a:bodyPr wrap="square" rtlCol="0">
            <a:spAutoFit/>
          </a:bodyPr>
          <a:lstStyle/>
          <a:p>
            <a:pPr algn="ctr"/>
            <a:r>
              <a:rPr kumimoji="1" lang="en-US" altLang="zh-CN" sz="1200">
                <a:latin typeface="微软雅黑" panose="020B0503020204020204" pitchFamily="34" charset="-122"/>
                <a:ea typeface="微软雅黑" panose="020B0503020204020204" pitchFamily="34" charset="-122"/>
              </a:rPr>
              <a:t>www.zhizhengce.com</a:t>
            </a:r>
            <a:endParaRPr kumimoji="1" lang="zh-CN" altLang="en-US" sz="1200">
              <a:latin typeface="微软雅黑" panose="020B0503020204020204" pitchFamily="34" charset="-122"/>
              <a:ea typeface="微软雅黑" panose="020B0503020204020204" pitchFamily="34" charset="-122"/>
            </a:endParaRPr>
          </a:p>
        </p:txBody>
      </p:sp>
      <p:sp>
        <p:nvSpPr>
          <p:cNvPr id="3" name="燕尾形 2"/>
          <p:cNvSpPr/>
          <p:nvPr userDrawn="1"/>
        </p:nvSpPr>
        <p:spPr>
          <a:xfrm flipH="1">
            <a:off x="3575543" y="-3"/>
            <a:ext cx="2332893" cy="6876000"/>
          </a:xfrm>
          <a:prstGeom prst="chevron">
            <a:avLst>
              <a:gd name="adj" fmla="val 76420"/>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4" name="燕尾形 3"/>
          <p:cNvSpPr/>
          <p:nvPr userDrawn="1"/>
        </p:nvSpPr>
        <p:spPr>
          <a:xfrm flipH="1">
            <a:off x="1464897" y="-9000"/>
            <a:ext cx="2332893" cy="6876000"/>
          </a:xfrm>
          <a:prstGeom prst="chevron">
            <a:avLst>
              <a:gd name="adj" fmla="val 76420"/>
            </a:avLst>
          </a:prstGeom>
          <a:solidFill>
            <a:srgbClr val="FFFFFF">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Tree>
    <p:extLst>
      <p:ext uri="{BB962C8B-B14F-4D97-AF65-F5344CB8AC3E}">
        <p14:creationId xmlns:p14="http://schemas.microsoft.com/office/powerpoint/2010/main" val="25085133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p>
            <a:r>
              <a:rPr lang="zh-CN" altLang="en-US"/>
              <a:t>数据来源：</a:t>
            </a:r>
            <a:endParaRPr lang="zh-CN" altLang="en-US" dirty="0"/>
          </a:p>
        </p:txBody>
      </p:sp>
      <p:sp>
        <p:nvSpPr>
          <p:cNvPr id="5" name="Slide Number Placeholder 4"/>
          <p:cNvSpPr>
            <a:spLocks noGrp="1"/>
          </p:cNvSpPr>
          <p:nvPr>
            <p:ph type="sldNum" sz="quarter" idx="12"/>
          </p:nvPr>
        </p:nvSpPr>
        <p:spPr/>
        <p:txBody>
          <a:bodyPr/>
          <a:lstStyle/>
          <a:p>
            <a:fld id="{5DD3DB80-B894-403A-B48E-6FDC1A72010E}" type="slidenum">
              <a:rPr lang="zh-CN" altLang="en-US" smtClean="0"/>
              <a:t>‹#›</a:t>
            </a:fld>
            <a:endParaRPr lang="zh-CN" altLang="en-US"/>
          </a:p>
        </p:txBody>
      </p:sp>
    </p:spTree>
    <p:extLst>
      <p:ext uri="{BB962C8B-B14F-4D97-AF65-F5344CB8AC3E}">
        <p14:creationId xmlns:p14="http://schemas.microsoft.com/office/powerpoint/2010/main" val="5204701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9117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Footer Placeholder 3"/>
          <p:cNvSpPr>
            <a:spLocks noGrp="1"/>
          </p:cNvSpPr>
          <p:nvPr>
            <p:ph type="ftr" sz="quarter" idx="11"/>
          </p:nvPr>
        </p:nvSpPr>
        <p:spPr/>
        <p:txBody>
          <a:bodyPr/>
          <a:lstStyle/>
          <a:p>
            <a:r>
              <a:rPr lang="en-US"/>
              <a:t>数据来源</a:t>
            </a:r>
            <a:r>
              <a:rPr lang="zh-CN" altLang="en-US"/>
              <a:t>：</a:t>
            </a:r>
            <a:endParaRPr lang="en-US" dirty="0"/>
          </a:p>
        </p:txBody>
      </p:sp>
      <p:sp>
        <p:nvSpPr>
          <p:cNvPr id="5" name="Slide Number Placeholder 4"/>
          <p:cNvSpPr>
            <a:spLocks noGrp="1"/>
          </p:cNvSpPr>
          <p:nvPr>
            <p:ph type="sldNum" sz="quarter" idx="12"/>
          </p:nvPr>
        </p:nvSpPr>
        <p:spPr/>
        <p:txBody>
          <a:bodyPr/>
          <a:lstStyle/>
          <a:p>
            <a:fld id="{C8BB1146-E542-4D4E-B8E9-6919A11DDD48}" type="slidenum">
              <a:rPr lang="en-US" smtClean="0"/>
              <a:t>‹#›</a:t>
            </a:fld>
            <a:endParaRPr lang="en-US"/>
          </a:p>
        </p:txBody>
      </p:sp>
      <p:sp>
        <p:nvSpPr>
          <p:cNvPr id="6" name="内容占位符 7"/>
          <p:cNvSpPr>
            <a:spLocks noGrp="1"/>
          </p:cNvSpPr>
          <p:nvPr>
            <p:ph sz="quarter" idx="13"/>
          </p:nvPr>
        </p:nvSpPr>
        <p:spPr>
          <a:xfrm>
            <a:off x="660399" y="1130300"/>
            <a:ext cx="5341816" cy="5003800"/>
          </a:xfrm>
        </p:spPr>
        <p:txBody>
          <a:bodyPr/>
          <a:lstStyle>
            <a:lvl1pPr marL="0" indent="0">
              <a:lnSpc>
                <a:spcPct val="15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kumimoji="1" lang="zh-CN" altLang="en-US" dirty="0"/>
              <a:t>单击此处编辑母版文本样式</a:t>
            </a:r>
          </a:p>
        </p:txBody>
      </p:sp>
      <p:sp>
        <p:nvSpPr>
          <p:cNvPr id="7" name="图片占位符 2"/>
          <p:cNvSpPr>
            <a:spLocks noGrp="1"/>
          </p:cNvSpPr>
          <p:nvPr>
            <p:ph type="pic" sz="quarter" idx="14"/>
          </p:nvPr>
        </p:nvSpPr>
        <p:spPr>
          <a:xfrm>
            <a:off x="6188197" y="1491151"/>
            <a:ext cx="5332290" cy="4646125"/>
          </a:xfrm>
        </p:spPr>
        <p:txBody>
          <a:bodyPr/>
          <a:lstStyle>
            <a:lvl1pPr marL="0" indent="0">
              <a:buNone/>
              <a:defRPr/>
            </a:lvl1pPr>
          </a:lstStyle>
          <a:p>
            <a:endParaRPr kumimoji="1" lang="zh-CN" altLang="en-US"/>
          </a:p>
        </p:txBody>
      </p:sp>
      <p:sp>
        <p:nvSpPr>
          <p:cNvPr id="3" name="文本占位符 8"/>
          <p:cNvSpPr>
            <a:spLocks noGrp="1"/>
          </p:cNvSpPr>
          <p:nvPr>
            <p:ph type="body" sz="quarter" idx="15" hasCustomPrompt="1"/>
          </p:nvPr>
        </p:nvSpPr>
        <p:spPr>
          <a:xfrm>
            <a:off x="6188196" y="1149350"/>
            <a:ext cx="5332291" cy="360000"/>
          </a:xfrm>
          <a:solidFill>
            <a:schemeClr val="accent5"/>
          </a:solidFill>
        </p:spPr>
        <p:txBody>
          <a:bodyPr anchor="ctr">
            <a:noAutofit/>
          </a:bodyPr>
          <a:lstStyle>
            <a:lvl1pPr marL="0" indent="0">
              <a:lnSpc>
                <a:spcPct val="100000"/>
              </a:lnSpc>
              <a:buNone/>
              <a:defRPr sz="1400" b="1">
                <a:solidFill>
                  <a:schemeClr val="bg1"/>
                </a:solidFill>
              </a:defRPr>
            </a:lvl1pPr>
          </a:lstStyle>
          <a:p>
            <a:pPr lvl="0"/>
            <a:r>
              <a:rPr kumimoji="1" lang="zh-CN" altLang="en-US" dirty="0"/>
              <a:t>图表：</a:t>
            </a:r>
          </a:p>
        </p:txBody>
      </p:sp>
    </p:spTree>
    <p:extLst>
      <p:ext uri="{BB962C8B-B14F-4D97-AF65-F5344CB8AC3E}">
        <p14:creationId xmlns:p14="http://schemas.microsoft.com/office/powerpoint/2010/main" val="3273337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endParaRPr lang="en-US" dirty="0"/>
          </a:p>
        </p:txBody>
      </p:sp>
      <p:sp>
        <p:nvSpPr>
          <p:cNvPr id="5" name="Footer Placeholder 4"/>
          <p:cNvSpPr>
            <a:spLocks noGrp="1"/>
          </p:cNvSpPr>
          <p:nvPr>
            <p:ph type="ftr" sz="quarter" idx="11"/>
          </p:nvPr>
        </p:nvSpPr>
        <p:spPr/>
        <p:txBody>
          <a:bodyPr/>
          <a:lstStyle/>
          <a:p>
            <a:r>
              <a:rPr lang="en-US"/>
              <a:t>数据来源</a:t>
            </a:r>
            <a:r>
              <a:rPr lang="zh-CN" altLang="en-US"/>
              <a:t>：</a:t>
            </a:r>
            <a:endParaRPr lang="en-US" dirty="0"/>
          </a:p>
        </p:txBody>
      </p:sp>
      <p:sp>
        <p:nvSpPr>
          <p:cNvPr id="6" name="Slide Number Placeholder 5"/>
          <p:cNvSpPr>
            <a:spLocks noGrp="1"/>
          </p:cNvSpPr>
          <p:nvPr>
            <p:ph type="sldNum" sz="quarter" idx="12"/>
          </p:nvPr>
        </p:nvSpPr>
        <p:spPr/>
        <p:txBody>
          <a:bodyPr/>
          <a:lstStyle/>
          <a:p>
            <a:fld id="{C8BB1146-E542-4D4E-B8E9-6919A11DDD48}" type="slidenum">
              <a:rPr lang="en-US" smtClean="0"/>
              <a:t>‹#›</a:t>
            </a:fld>
            <a:endParaRPr lang="en-US"/>
          </a:p>
        </p:txBody>
      </p:sp>
      <p:sp>
        <p:nvSpPr>
          <p:cNvPr id="8" name="内容占位符 7"/>
          <p:cNvSpPr>
            <a:spLocks noGrp="1"/>
          </p:cNvSpPr>
          <p:nvPr>
            <p:ph sz="quarter" idx="13"/>
          </p:nvPr>
        </p:nvSpPr>
        <p:spPr>
          <a:xfrm>
            <a:off x="660399" y="1130300"/>
            <a:ext cx="10858500" cy="5003800"/>
          </a:xfrm>
        </p:spPr>
        <p:txBody>
          <a:bodyPr/>
          <a:lstStyle>
            <a:lvl1pPr marL="0" indent="0">
              <a:lnSpc>
                <a:spcPct val="15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kumimoji="1" lang="zh-CN" altLang="en-US" dirty="0"/>
              <a:t>单击此处编辑母版文本样式</a:t>
            </a:r>
          </a:p>
        </p:txBody>
      </p:sp>
    </p:spTree>
    <p:extLst>
      <p:ext uri="{BB962C8B-B14F-4D97-AF65-F5344CB8AC3E}">
        <p14:creationId xmlns:p14="http://schemas.microsoft.com/office/powerpoint/2010/main" val="724420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050" y="2441601"/>
            <a:ext cx="5435600" cy="987399"/>
          </a:xfrm>
        </p:spPr>
        <p:txBody>
          <a:bodyPr anchor="b">
            <a:normAutofit/>
          </a:bodyPr>
          <a:lstStyle>
            <a:lvl1pPr>
              <a:defRPr sz="2400"/>
            </a:lvl1pPr>
          </a:lstStyle>
          <a:p>
            <a:r>
              <a:rPr lang="en-US" altLang="zh-CN"/>
              <a:t>Click to add title</a:t>
            </a:r>
            <a:endParaRPr lang="en-US" dirty="0"/>
          </a:p>
        </p:txBody>
      </p:sp>
      <p:sp>
        <p:nvSpPr>
          <p:cNvPr id="3" name="Text Placeholder 2"/>
          <p:cNvSpPr>
            <a:spLocks noGrp="1"/>
          </p:cNvSpPr>
          <p:nvPr>
            <p:ph type="body" idx="1" hasCustomPrompt="1"/>
          </p:nvPr>
        </p:nvSpPr>
        <p:spPr>
          <a:xfrm>
            <a:off x="660400" y="3429000"/>
            <a:ext cx="5435600" cy="519250"/>
          </a:xfrm>
        </p:spPr>
        <p:txBody>
          <a:bodyPr>
            <a:normAutofit/>
          </a:bodyPr>
          <a:lstStyle>
            <a:lvl1pPr marL="0" indent="0">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add text</a:t>
            </a:r>
            <a:endParaRPr lang="zh-CN" altLang="en-US"/>
          </a:p>
        </p:txBody>
      </p:sp>
      <p:sp>
        <p:nvSpPr>
          <p:cNvPr id="6" name="Slide Number Placeholder 5"/>
          <p:cNvSpPr>
            <a:spLocks noGrp="1"/>
          </p:cNvSpPr>
          <p:nvPr>
            <p:ph type="sldNum" sz="quarter" idx="12"/>
          </p:nvPr>
        </p:nvSpPr>
        <p:spPr/>
        <p:txBody>
          <a:bodyPr/>
          <a:lstStyle/>
          <a:p>
            <a:fld id="{C8BB1146-E542-4D4E-B8E9-6919A11DDD48}" type="slidenum">
              <a:rPr lang="en-US" smtClean="0"/>
              <a:t>‹#›</a:t>
            </a:fld>
            <a:endParaRPr lang="en-US"/>
          </a:p>
        </p:txBody>
      </p:sp>
      <p:sp>
        <p:nvSpPr>
          <p:cNvPr id="7" name="Freeform: Shape 6"/>
          <p:cNvSpPr/>
          <p:nvPr/>
        </p:nvSpPr>
        <p:spPr>
          <a:xfrm>
            <a:off x="5728934" y="2245178"/>
            <a:ext cx="6463066" cy="2616201"/>
          </a:xfrm>
          <a:custGeom>
            <a:avLst/>
            <a:gdLst>
              <a:gd name="connsiteX0" fmla="*/ 1695788 w 6463066"/>
              <a:gd name="connsiteY0" fmla="*/ 0 h 6858000"/>
              <a:gd name="connsiteX1" fmla="*/ 6463066 w 6463066"/>
              <a:gd name="connsiteY1" fmla="*/ 0 h 6858000"/>
              <a:gd name="connsiteX2" fmla="*/ 6463066 w 6463066"/>
              <a:gd name="connsiteY2" fmla="*/ 6858000 h 6858000"/>
              <a:gd name="connsiteX3" fmla="*/ 1935499 w 6463066"/>
              <a:gd name="connsiteY3" fmla="*/ 6858000 h 6858000"/>
              <a:gd name="connsiteX4" fmla="*/ 0 w 6463066"/>
              <a:gd name="connsiteY4" fmla="*/ 341178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3066" h="6858000">
                <a:moveTo>
                  <a:pt x="1695788" y="0"/>
                </a:moveTo>
                <a:lnTo>
                  <a:pt x="6463066" y="0"/>
                </a:lnTo>
                <a:lnTo>
                  <a:pt x="6463066" y="6858000"/>
                </a:lnTo>
                <a:lnTo>
                  <a:pt x="1935499" y="6858000"/>
                </a:lnTo>
                <a:lnTo>
                  <a:pt x="0" y="3411788"/>
                </a:lnTo>
                <a:close/>
              </a:path>
            </a:pathLst>
          </a:custGeom>
          <a:blipFill>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D18F541C-9D56-A19B-AAB5-E7913330CFB1}"/>
              </a:ext>
            </a:extLst>
          </p:cNvPr>
          <p:cNvSpPr txBox="1"/>
          <p:nvPr userDrawn="1"/>
        </p:nvSpPr>
        <p:spPr>
          <a:xfrm>
            <a:off x="4430528" y="6426442"/>
            <a:ext cx="3329354" cy="246221"/>
          </a:xfrm>
          <a:prstGeom prst="rect">
            <a:avLst/>
          </a:prstGeom>
          <a:noFill/>
        </p:spPr>
        <p:txBody>
          <a:bodyPr wrap="square" rtlCol="0">
            <a:spAutoFit/>
          </a:bodyPr>
          <a:lstStyle/>
          <a:p>
            <a:pPr algn="ctr"/>
            <a:r>
              <a:rPr kumimoji="1" lang="en-US" altLang="zh-CN" sz="1000" dirty="0"/>
              <a:t>www.zhizhengce.com</a:t>
            </a:r>
            <a:endParaRPr kumimoji="1" lang="zh-CN" altLang="en-US" sz="1000" dirty="0"/>
          </a:p>
        </p:txBody>
      </p:sp>
      <p:pic>
        <p:nvPicPr>
          <p:cNvPr id="9" name="图片 8">
            <a:extLst>
              <a:ext uri="{FF2B5EF4-FFF2-40B4-BE49-F238E27FC236}">
                <a16:creationId xmlns:a16="http://schemas.microsoft.com/office/drawing/2014/main" id="{ECCB259E-553D-4711-4C01-29F45953E530}"/>
              </a:ext>
            </a:extLst>
          </p:cNvPr>
          <p:cNvPicPr>
            <a:picLocks noChangeAspect="1"/>
          </p:cNvPicPr>
          <p:nvPr userDrawn="1"/>
        </p:nvPicPr>
        <p:blipFill>
          <a:blip r:embed="rId3"/>
          <a:stretch>
            <a:fillRect/>
          </a:stretch>
        </p:blipFill>
        <p:spPr>
          <a:xfrm>
            <a:off x="5079606" y="6461612"/>
            <a:ext cx="288000" cy="220906"/>
          </a:xfrm>
          <a:prstGeom prst="rect">
            <a:avLst/>
          </a:prstGeom>
        </p:spPr>
      </p:pic>
    </p:spTree>
    <p:extLst>
      <p:ext uri="{BB962C8B-B14F-4D97-AF65-F5344CB8AC3E}">
        <p14:creationId xmlns:p14="http://schemas.microsoft.com/office/powerpoint/2010/main" val="5012444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icrosoft YaHei" panose="020B0503020204020204" pitchFamily="34" charset="-122"/>
                <a:ea typeface="Microsoft YaHei" panose="020B0503020204020204" pitchFamily="34" charset="-122"/>
              </a:defRPr>
            </a:lvl1pPr>
          </a:lstStyle>
          <a:p>
            <a:endParaRPr lang="en-US" dirty="0"/>
          </a:p>
        </p:txBody>
      </p:sp>
      <p:sp>
        <p:nvSpPr>
          <p:cNvPr id="5" name="Footer Placeholder 4"/>
          <p:cNvSpPr>
            <a:spLocks noGrp="1"/>
          </p:cNvSpPr>
          <p:nvPr>
            <p:ph type="ftr" sz="quarter" idx="11"/>
          </p:nvPr>
        </p:nvSpPr>
        <p:spPr/>
        <p:txBody>
          <a:bodyPr/>
          <a:lstStyle/>
          <a:p>
            <a:r>
              <a:rPr lang="en-US"/>
              <a:t>数据来源</a:t>
            </a:r>
            <a:r>
              <a:rPr lang="zh-CN" altLang="en-US"/>
              <a:t>：</a:t>
            </a:r>
            <a:endParaRPr lang="en-US" dirty="0"/>
          </a:p>
        </p:txBody>
      </p:sp>
      <p:sp>
        <p:nvSpPr>
          <p:cNvPr id="6" name="Slide Number Placeholder 5"/>
          <p:cNvSpPr>
            <a:spLocks noGrp="1"/>
          </p:cNvSpPr>
          <p:nvPr>
            <p:ph type="sldNum" sz="quarter" idx="12"/>
          </p:nvPr>
        </p:nvSpPr>
        <p:spPr/>
        <p:txBody>
          <a:bodyPr/>
          <a:lstStyle/>
          <a:p>
            <a:fld id="{C8BB1146-E542-4D4E-B8E9-6919A11DDD48}" type="slidenum">
              <a:rPr lang="en-US" smtClean="0"/>
              <a:t>‹#›</a:t>
            </a:fld>
            <a:endParaRPr lang="en-US"/>
          </a:p>
        </p:txBody>
      </p:sp>
    </p:spTree>
    <p:extLst>
      <p:ext uri="{BB962C8B-B14F-4D97-AF65-F5344CB8AC3E}">
        <p14:creationId xmlns:p14="http://schemas.microsoft.com/office/powerpoint/2010/main" val="359346559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icrosoft YaHei" panose="020B0503020204020204" pitchFamily="34" charset="-122"/>
                <a:ea typeface="Microsoft YaHei" panose="020B0503020204020204" pitchFamily="34" charset="-122"/>
              </a:defRPr>
            </a:lvl1pPr>
          </a:lstStyle>
          <a:p>
            <a:endParaRPr lang="en-US" dirty="0"/>
          </a:p>
        </p:txBody>
      </p:sp>
      <p:sp>
        <p:nvSpPr>
          <p:cNvPr id="5" name="Footer Placeholder 4"/>
          <p:cNvSpPr>
            <a:spLocks noGrp="1"/>
          </p:cNvSpPr>
          <p:nvPr>
            <p:ph type="ftr" sz="quarter" idx="11"/>
          </p:nvPr>
        </p:nvSpPr>
        <p:spPr/>
        <p:txBody>
          <a:bodyPr/>
          <a:lstStyle/>
          <a:p>
            <a:r>
              <a:rPr lang="en-US"/>
              <a:t>数据来源</a:t>
            </a:r>
            <a:r>
              <a:rPr lang="zh-CN" altLang="en-US"/>
              <a:t>：</a:t>
            </a:r>
            <a:endParaRPr lang="en-US" dirty="0"/>
          </a:p>
        </p:txBody>
      </p:sp>
      <p:sp>
        <p:nvSpPr>
          <p:cNvPr id="6" name="Slide Number Placeholder 5"/>
          <p:cNvSpPr>
            <a:spLocks noGrp="1"/>
          </p:cNvSpPr>
          <p:nvPr>
            <p:ph type="sldNum" sz="quarter" idx="12"/>
          </p:nvPr>
        </p:nvSpPr>
        <p:spPr/>
        <p:txBody>
          <a:bodyPr/>
          <a:lstStyle/>
          <a:p>
            <a:fld id="{C8BB1146-E542-4D4E-B8E9-6919A11DDD48}" type="slidenum">
              <a:rPr lang="en-US" smtClean="0"/>
              <a:t>‹#›</a:t>
            </a:fld>
            <a:endParaRPr lang="en-US"/>
          </a:p>
        </p:txBody>
      </p:sp>
      <p:sp>
        <p:nvSpPr>
          <p:cNvPr id="8" name="内容占位符 7">
            <a:extLst>
              <a:ext uri="{FF2B5EF4-FFF2-40B4-BE49-F238E27FC236}">
                <a16:creationId xmlns:a16="http://schemas.microsoft.com/office/drawing/2014/main" id="{E30AF09F-069E-93EE-C59A-CDE315B6BE70}"/>
              </a:ext>
            </a:extLst>
          </p:cNvPr>
          <p:cNvSpPr>
            <a:spLocks noGrp="1"/>
          </p:cNvSpPr>
          <p:nvPr>
            <p:ph sz="quarter" idx="13"/>
          </p:nvPr>
        </p:nvSpPr>
        <p:spPr>
          <a:xfrm>
            <a:off x="660399" y="1130300"/>
            <a:ext cx="10858500" cy="5003800"/>
          </a:xfrm>
        </p:spPr>
        <p:txBody>
          <a:bodyPr/>
          <a:lstStyle>
            <a:lvl1pPr marL="0" indent="0">
              <a:lnSpc>
                <a:spcPct val="15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kumimoji="1" lang="zh-CN" altLang="en-US" dirty="0"/>
              <a:t>单击此处编辑母版文本样式</a:t>
            </a:r>
          </a:p>
        </p:txBody>
      </p:sp>
    </p:spTree>
    <p:extLst>
      <p:ext uri="{BB962C8B-B14F-4D97-AF65-F5344CB8AC3E}">
        <p14:creationId xmlns:p14="http://schemas.microsoft.com/office/powerpoint/2010/main" val="276684869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Footer Placeholder 3"/>
          <p:cNvSpPr>
            <a:spLocks noGrp="1"/>
          </p:cNvSpPr>
          <p:nvPr>
            <p:ph type="ftr" sz="quarter" idx="11"/>
          </p:nvPr>
        </p:nvSpPr>
        <p:spPr/>
        <p:txBody>
          <a:bodyPr/>
          <a:lstStyle/>
          <a:p>
            <a:r>
              <a:rPr lang="en-US"/>
              <a:t>数据来源</a:t>
            </a:r>
            <a:r>
              <a:rPr lang="zh-CN" altLang="en-US"/>
              <a:t>：</a:t>
            </a:r>
            <a:endParaRPr lang="en-US" dirty="0"/>
          </a:p>
        </p:txBody>
      </p:sp>
      <p:sp>
        <p:nvSpPr>
          <p:cNvPr id="5" name="Slide Number Placeholder 4"/>
          <p:cNvSpPr>
            <a:spLocks noGrp="1"/>
          </p:cNvSpPr>
          <p:nvPr>
            <p:ph type="sldNum" sz="quarter" idx="12"/>
          </p:nvPr>
        </p:nvSpPr>
        <p:spPr/>
        <p:txBody>
          <a:bodyPr/>
          <a:lstStyle/>
          <a:p>
            <a:fld id="{C8BB1146-E542-4D4E-B8E9-6919A11DDD48}" type="slidenum">
              <a:rPr lang="en-US" smtClean="0"/>
              <a:t>‹#›</a:t>
            </a:fld>
            <a:endParaRPr lang="en-US"/>
          </a:p>
        </p:txBody>
      </p:sp>
      <p:sp>
        <p:nvSpPr>
          <p:cNvPr id="6" name="内容占位符 7">
            <a:extLst>
              <a:ext uri="{FF2B5EF4-FFF2-40B4-BE49-F238E27FC236}">
                <a16:creationId xmlns:a16="http://schemas.microsoft.com/office/drawing/2014/main" id="{00CDC0D7-69AA-0ABC-AD95-AE789422A76D}"/>
              </a:ext>
            </a:extLst>
          </p:cNvPr>
          <p:cNvSpPr>
            <a:spLocks noGrp="1"/>
          </p:cNvSpPr>
          <p:nvPr>
            <p:ph sz="quarter" idx="13"/>
          </p:nvPr>
        </p:nvSpPr>
        <p:spPr>
          <a:xfrm>
            <a:off x="660399" y="1130300"/>
            <a:ext cx="5341816" cy="5003800"/>
          </a:xfrm>
        </p:spPr>
        <p:txBody>
          <a:bodyPr/>
          <a:lstStyle>
            <a:lvl1pPr marL="0" indent="0">
              <a:lnSpc>
                <a:spcPct val="15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kumimoji="1" lang="zh-CN" altLang="en-US" dirty="0"/>
              <a:t>单击此处编辑母版文本样式</a:t>
            </a:r>
          </a:p>
        </p:txBody>
      </p:sp>
      <p:sp>
        <p:nvSpPr>
          <p:cNvPr id="7" name="图片占位符 2">
            <a:extLst>
              <a:ext uri="{FF2B5EF4-FFF2-40B4-BE49-F238E27FC236}">
                <a16:creationId xmlns:a16="http://schemas.microsoft.com/office/drawing/2014/main" id="{36A4A681-7B36-BE97-40AD-5729F2466DD7}"/>
              </a:ext>
            </a:extLst>
          </p:cNvPr>
          <p:cNvSpPr>
            <a:spLocks noGrp="1"/>
          </p:cNvSpPr>
          <p:nvPr>
            <p:ph type="pic" sz="quarter" idx="14"/>
          </p:nvPr>
        </p:nvSpPr>
        <p:spPr>
          <a:xfrm>
            <a:off x="6188197" y="1491151"/>
            <a:ext cx="5332290" cy="4646125"/>
          </a:xfrm>
        </p:spPr>
        <p:txBody>
          <a:bodyPr/>
          <a:lstStyle>
            <a:lvl1pPr marL="0" indent="0">
              <a:buNone/>
              <a:defRPr/>
            </a:lvl1pPr>
          </a:lstStyle>
          <a:p>
            <a:endParaRPr kumimoji="1" lang="zh-CN" altLang="en-US" dirty="0"/>
          </a:p>
        </p:txBody>
      </p:sp>
      <p:sp>
        <p:nvSpPr>
          <p:cNvPr id="3" name="文本占位符 8">
            <a:extLst>
              <a:ext uri="{FF2B5EF4-FFF2-40B4-BE49-F238E27FC236}">
                <a16:creationId xmlns:a16="http://schemas.microsoft.com/office/drawing/2014/main" id="{3504DDE8-2FA1-29BE-4FBC-37AB3F5B45EB}"/>
              </a:ext>
            </a:extLst>
          </p:cNvPr>
          <p:cNvSpPr>
            <a:spLocks noGrp="1"/>
          </p:cNvSpPr>
          <p:nvPr>
            <p:ph type="body" sz="quarter" idx="15" hasCustomPrompt="1"/>
          </p:nvPr>
        </p:nvSpPr>
        <p:spPr>
          <a:xfrm>
            <a:off x="6188196" y="1149350"/>
            <a:ext cx="5332291" cy="360000"/>
          </a:xfrm>
          <a:solidFill>
            <a:schemeClr val="accent5"/>
          </a:solidFill>
        </p:spPr>
        <p:txBody>
          <a:bodyPr anchor="ctr">
            <a:noAutofit/>
          </a:bodyPr>
          <a:lstStyle>
            <a:lvl1pPr marL="0" indent="0">
              <a:lnSpc>
                <a:spcPct val="100000"/>
              </a:lnSpc>
              <a:buNone/>
              <a:defRPr sz="1400" b="1">
                <a:solidFill>
                  <a:schemeClr val="bg1"/>
                </a:solidFill>
              </a:defRPr>
            </a:lvl1pPr>
          </a:lstStyle>
          <a:p>
            <a:pPr lvl="0"/>
            <a:r>
              <a:rPr kumimoji="1" lang="zh-CN" altLang="en-US" dirty="0"/>
              <a:t>图表：</a:t>
            </a:r>
          </a:p>
        </p:txBody>
      </p:sp>
    </p:spTree>
    <p:extLst>
      <p:ext uri="{BB962C8B-B14F-4D97-AF65-F5344CB8AC3E}">
        <p14:creationId xmlns:p14="http://schemas.microsoft.com/office/powerpoint/2010/main" val="376561147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bg>
      <p:bgRef idx="1001">
        <a:schemeClr val="bg1"/>
      </p:bgRef>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E82656-B49B-2FE3-24C5-3EF0E3520ADD}"/>
              </a:ext>
            </a:extLst>
          </p:cNvPr>
          <p:cNvSpPr>
            <a:spLocks noGrp="1"/>
          </p:cNvSpPr>
          <p:nvPr>
            <p:ph type="title"/>
          </p:nvPr>
        </p:nvSpPr>
        <p:spPr/>
        <p:txBody>
          <a:bodyPr/>
          <a:lstStyle/>
          <a:p>
            <a:r>
              <a:rPr kumimoji="1" lang="zh-CN" altLang="en-US"/>
              <a:t>单击此处编辑母版标题样式</a:t>
            </a:r>
          </a:p>
        </p:txBody>
      </p:sp>
      <p:sp>
        <p:nvSpPr>
          <p:cNvPr id="3" name="页脚占位符 2">
            <a:extLst>
              <a:ext uri="{FF2B5EF4-FFF2-40B4-BE49-F238E27FC236}">
                <a16:creationId xmlns:a16="http://schemas.microsoft.com/office/drawing/2014/main" id="{863BA2B9-EB87-BBD8-B8AC-1ED47130849E}"/>
              </a:ext>
            </a:extLst>
          </p:cNvPr>
          <p:cNvSpPr>
            <a:spLocks noGrp="1"/>
          </p:cNvSpPr>
          <p:nvPr>
            <p:ph type="ftr" sz="quarter" idx="10"/>
          </p:nvPr>
        </p:nvSpPr>
        <p:spPr/>
        <p:txBody>
          <a:bodyPr/>
          <a:lstStyle/>
          <a:p>
            <a:r>
              <a:rPr lang="en-US"/>
              <a:t>数据来源</a:t>
            </a:r>
            <a:r>
              <a:rPr lang="zh-CN" altLang="en-US"/>
              <a:t>：</a:t>
            </a:r>
            <a:endParaRPr lang="en-US" dirty="0"/>
          </a:p>
        </p:txBody>
      </p:sp>
      <p:sp>
        <p:nvSpPr>
          <p:cNvPr id="4" name="灯片编号占位符 3">
            <a:extLst>
              <a:ext uri="{FF2B5EF4-FFF2-40B4-BE49-F238E27FC236}">
                <a16:creationId xmlns:a16="http://schemas.microsoft.com/office/drawing/2014/main" id="{5801EF9A-365F-A399-5FC0-E01856AAF2FC}"/>
              </a:ext>
            </a:extLst>
          </p:cNvPr>
          <p:cNvSpPr>
            <a:spLocks noGrp="1"/>
          </p:cNvSpPr>
          <p:nvPr>
            <p:ph type="sldNum" sz="quarter" idx="11"/>
          </p:nvPr>
        </p:nvSpPr>
        <p:spPr/>
        <p:txBody>
          <a:bodyPr/>
          <a:lstStyle/>
          <a:p>
            <a:fld id="{C8BB1146-E542-4D4E-B8E9-6919A11DDD48}" type="slidenum">
              <a:rPr lang="en-US" smtClean="0"/>
              <a:pPr/>
              <a:t>‹#›</a:t>
            </a:fld>
            <a:endParaRPr lang="en-US"/>
          </a:p>
        </p:txBody>
      </p:sp>
      <p:sp>
        <p:nvSpPr>
          <p:cNvPr id="5" name="图片占位符 2">
            <a:extLst>
              <a:ext uri="{FF2B5EF4-FFF2-40B4-BE49-F238E27FC236}">
                <a16:creationId xmlns:a16="http://schemas.microsoft.com/office/drawing/2014/main" id="{9DF19544-7886-8CCB-E5AB-3C8765AFBE44}"/>
              </a:ext>
            </a:extLst>
          </p:cNvPr>
          <p:cNvSpPr>
            <a:spLocks noGrp="1"/>
          </p:cNvSpPr>
          <p:nvPr>
            <p:ph type="pic" sz="quarter" idx="14"/>
          </p:nvPr>
        </p:nvSpPr>
        <p:spPr>
          <a:xfrm>
            <a:off x="669924" y="1537969"/>
            <a:ext cx="5332413" cy="3420000"/>
          </a:xfrm>
        </p:spPr>
        <p:txBody>
          <a:bodyPr/>
          <a:lstStyle>
            <a:lvl1pPr marL="0" indent="0">
              <a:buNone/>
              <a:defRPr/>
            </a:lvl1pPr>
          </a:lstStyle>
          <a:p>
            <a:endParaRPr kumimoji="1" lang="zh-CN" altLang="en-US"/>
          </a:p>
        </p:txBody>
      </p:sp>
      <p:sp>
        <p:nvSpPr>
          <p:cNvPr id="6" name="图片占位符 2">
            <a:extLst>
              <a:ext uri="{FF2B5EF4-FFF2-40B4-BE49-F238E27FC236}">
                <a16:creationId xmlns:a16="http://schemas.microsoft.com/office/drawing/2014/main" id="{F9AEF932-8847-FC12-7408-23087D438585}"/>
              </a:ext>
            </a:extLst>
          </p:cNvPr>
          <p:cNvSpPr>
            <a:spLocks noGrp="1"/>
          </p:cNvSpPr>
          <p:nvPr>
            <p:ph type="pic" sz="quarter" idx="15"/>
          </p:nvPr>
        </p:nvSpPr>
        <p:spPr>
          <a:xfrm>
            <a:off x="6188074" y="1537969"/>
            <a:ext cx="5332413" cy="3420000"/>
          </a:xfrm>
        </p:spPr>
        <p:txBody>
          <a:bodyPr/>
          <a:lstStyle>
            <a:lvl1pPr marL="0" indent="0">
              <a:buNone/>
              <a:defRPr/>
            </a:lvl1pPr>
          </a:lstStyle>
          <a:p>
            <a:endParaRPr kumimoji="1" lang="zh-CN" altLang="en-US"/>
          </a:p>
        </p:txBody>
      </p:sp>
      <p:sp>
        <p:nvSpPr>
          <p:cNvPr id="9" name="内容占位符 7">
            <a:extLst>
              <a:ext uri="{FF2B5EF4-FFF2-40B4-BE49-F238E27FC236}">
                <a16:creationId xmlns:a16="http://schemas.microsoft.com/office/drawing/2014/main" id="{31495C60-DCB1-BF87-6ED0-ECB5845D2950}"/>
              </a:ext>
            </a:extLst>
          </p:cNvPr>
          <p:cNvSpPr>
            <a:spLocks noGrp="1"/>
          </p:cNvSpPr>
          <p:nvPr>
            <p:ph sz="quarter" idx="13"/>
          </p:nvPr>
        </p:nvSpPr>
        <p:spPr>
          <a:xfrm>
            <a:off x="660399" y="5076092"/>
            <a:ext cx="10858500" cy="1058008"/>
          </a:xfrm>
        </p:spPr>
        <p:txBody>
          <a:bodyPr/>
          <a:lstStyle>
            <a:lvl1pPr marL="0" indent="0">
              <a:lnSpc>
                <a:spcPct val="15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kumimoji="1" lang="zh-CN" altLang="en-US" dirty="0"/>
              <a:t>单击此处编辑母版文本样式</a:t>
            </a:r>
          </a:p>
        </p:txBody>
      </p:sp>
      <p:sp>
        <p:nvSpPr>
          <p:cNvPr id="10" name="文本占位符 8">
            <a:extLst>
              <a:ext uri="{FF2B5EF4-FFF2-40B4-BE49-F238E27FC236}">
                <a16:creationId xmlns:a16="http://schemas.microsoft.com/office/drawing/2014/main" id="{219DDBB8-5FA4-2F9A-A566-9F71BDCE1E40}"/>
              </a:ext>
            </a:extLst>
          </p:cNvPr>
          <p:cNvSpPr>
            <a:spLocks noGrp="1"/>
          </p:cNvSpPr>
          <p:nvPr>
            <p:ph type="body" sz="quarter" idx="16" hasCustomPrompt="1"/>
          </p:nvPr>
        </p:nvSpPr>
        <p:spPr>
          <a:xfrm>
            <a:off x="6188196" y="1149350"/>
            <a:ext cx="5332291" cy="360000"/>
          </a:xfrm>
          <a:solidFill>
            <a:schemeClr val="accent5"/>
          </a:solidFill>
        </p:spPr>
        <p:txBody>
          <a:bodyPr anchor="ctr">
            <a:noAutofit/>
          </a:bodyPr>
          <a:lstStyle>
            <a:lvl1pPr marL="0" indent="0">
              <a:lnSpc>
                <a:spcPct val="100000"/>
              </a:lnSpc>
              <a:buNone/>
              <a:defRPr sz="1400" b="1">
                <a:solidFill>
                  <a:schemeClr val="bg1"/>
                </a:solidFill>
              </a:defRPr>
            </a:lvl1pPr>
          </a:lstStyle>
          <a:p>
            <a:pPr lvl="0"/>
            <a:r>
              <a:rPr kumimoji="1" lang="zh-CN" altLang="en-US" dirty="0"/>
              <a:t>图表：</a:t>
            </a:r>
          </a:p>
        </p:txBody>
      </p:sp>
      <p:sp>
        <p:nvSpPr>
          <p:cNvPr id="11" name="文本占位符 8">
            <a:extLst>
              <a:ext uri="{FF2B5EF4-FFF2-40B4-BE49-F238E27FC236}">
                <a16:creationId xmlns:a16="http://schemas.microsoft.com/office/drawing/2014/main" id="{95254F04-AF57-10C6-397A-D6A1AA675A5F}"/>
              </a:ext>
            </a:extLst>
          </p:cNvPr>
          <p:cNvSpPr>
            <a:spLocks noGrp="1"/>
          </p:cNvSpPr>
          <p:nvPr>
            <p:ph type="body" sz="quarter" idx="17" hasCustomPrompt="1"/>
          </p:nvPr>
        </p:nvSpPr>
        <p:spPr>
          <a:xfrm>
            <a:off x="669924" y="1149350"/>
            <a:ext cx="5332291" cy="360000"/>
          </a:xfrm>
          <a:solidFill>
            <a:schemeClr val="accent5"/>
          </a:solidFill>
        </p:spPr>
        <p:txBody>
          <a:bodyPr anchor="ctr">
            <a:noAutofit/>
          </a:bodyPr>
          <a:lstStyle>
            <a:lvl1pPr marL="0" indent="0">
              <a:lnSpc>
                <a:spcPct val="100000"/>
              </a:lnSpc>
              <a:buNone/>
              <a:defRPr sz="1400" b="1">
                <a:solidFill>
                  <a:schemeClr val="bg1"/>
                </a:solidFill>
              </a:defRPr>
            </a:lvl1pPr>
          </a:lstStyle>
          <a:p>
            <a:pPr lvl="0"/>
            <a:r>
              <a:rPr kumimoji="1" lang="zh-CN" altLang="en-US" dirty="0"/>
              <a:t>图表：</a:t>
            </a:r>
          </a:p>
        </p:txBody>
      </p:sp>
    </p:spTree>
    <p:extLst>
      <p:ext uri="{BB962C8B-B14F-4D97-AF65-F5344CB8AC3E}">
        <p14:creationId xmlns:p14="http://schemas.microsoft.com/office/powerpoint/2010/main" val="279029314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bg>
      <p:bgRef idx="1001">
        <a:schemeClr val="bg1"/>
      </p:bgRef>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B688B8-9096-687D-8E01-262249F1F331}"/>
              </a:ext>
            </a:extLst>
          </p:cNvPr>
          <p:cNvSpPr>
            <a:spLocks noGrp="1"/>
          </p:cNvSpPr>
          <p:nvPr>
            <p:ph type="title"/>
          </p:nvPr>
        </p:nvSpPr>
        <p:spPr/>
        <p:txBody>
          <a:bodyPr/>
          <a:lstStyle/>
          <a:p>
            <a:r>
              <a:rPr kumimoji="1" lang="zh-CN" altLang="en-US"/>
              <a:t>单击此处编辑母版标题样式</a:t>
            </a:r>
          </a:p>
        </p:txBody>
      </p:sp>
      <p:sp>
        <p:nvSpPr>
          <p:cNvPr id="3" name="页脚占位符 2">
            <a:extLst>
              <a:ext uri="{FF2B5EF4-FFF2-40B4-BE49-F238E27FC236}">
                <a16:creationId xmlns:a16="http://schemas.microsoft.com/office/drawing/2014/main" id="{4425B7B1-2BA7-1050-F648-6BA8B2C88CD1}"/>
              </a:ext>
            </a:extLst>
          </p:cNvPr>
          <p:cNvSpPr>
            <a:spLocks noGrp="1"/>
          </p:cNvSpPr>
          <p:nvPr>
            <p:ph type="ftr" sz="quarter" idx="10"/>
          </p:nvPr>
        </p:nvSpPr>
        <p:spPr/>
        <p:txBody>
          <a:bodyPr/>
          <a:lstStyle/>
          <a:p>
            <a:r>
              <a:rPr lang="en-US"/>
              <a:t>数据来源</a:t>
            </a:r>
            <a:r>
              <a:rPr lang="zh-CN" altLang="en-US"/>
              <a:t>：</a:t>
            </a:r>
            <a:endParaRPr lang="en-US" dirty="0"/>
          </a:p>
        </p:txBody>
      </p:sp>
      <p:sp>
        <p:nvSpPr>
          <p:cNvPr id="4" name="灯片编号占位符 3">
            <a:extLst>
              <a:ext uri="{FF2B5EF4-FFF2-40B4-BE49-F238E27FC236}">
                <a16:creationId xmlns:a16="http://schemas.microsoft.com/office/drawing/2014/main" id="{49F24A3F-071E-703A-EF6F-CE9B6D4D0415}"/>
              </a:ext>
            </a:extLst>
          </p:cNvPr>
          <p:cNvSpPr>
            <a:spLocks noGrp="1"/>
          </p:cNvSpPr>
          <p:nvPr>
            <p:ph type="sldNum" sz="quarter" idx="11"/>
          </p:nvPr>
        </p:nvSpPr>
        <p:spPr/>
        <p:txBody>
          <a:bodyPr/>
          <a:lstStyle/>
          <a:p>
            <a:fld id="{C8BB1146-E542-4D4E-B8E9-6919A11DDD48}" type="slidenum">
              <a:rPr lang="en-US" smtClean="0"/>
              <a:pPr/>
              <a:t>‹#›</a:t>
            </a:fld>
            <a:endParaRPr lang="en-US"/>
          </a:p>
        </p:txBody>
      </p:sp>
      <p:sp>
        <p:nvSpPr>
          <p:cNvPr id="5" name="图片占位符 2">
            <a:extLst>
              <a:ext uri="{FF2B5EF4-FFF2-40B4-BE49-F238E27FC236}">
                <a16:creationId xmlns:a16="http://schemas.microsoft.com/office/drawing/2014/main" id="{F678449A-3554-E986-900A-448093F89ADD}"/>
              </a:ext>
            </a:extLst>
          </p:cNvPr>
          <p:cNvSpPr>
            <a:spLocks noGrp="1"/>
          </p:cNvSpPr>
          <p:nvPr>
            <p:ph type="pic" sz="quarter" idx="14"/>
          </p:nvPr>
        </p:nvSpPr>
        <p:spPr>
          <a:xfrm>
            <a:off x="6188197" y="1491151"/>
            <a:ext cx="5332290" cy="4646125"/>
          </a:xfrm>
        </p:spPr>
        <p:txBody>
          <a:bodyPr/>
          <a:lstStyle>
            <a:lvl1pPr marL="0" indent="0">
              <a:buNone/>
              <a:defRPr/>
            </a:lvl1pPr>
          </a:lstStyle>
          <a:p>
            <a:endParaRPr kumimoji="1" lang="zh-CN" altLang="en-US" dirty="0"/>
          </a:p>
        </p:txBody>
      </p:sp>
      <p:sp>
        <p:nvSpPr>
          <p:cNvPr id="7" name="图片占位符 2">
            <a:extLst>
              <a:ext uri="{FF2B5EF4-FFF2-40B4-BE49-F238E27FC236}">
                <a16:creationId xmlns:a16="http://schemas.microsoft.com/office/drawing/2014/main" id="{85CE4548-971C-00F7-2888-4D98F255CC8A}"/>
              </a:ext>
            </a:extLst>
          </p:cNvPr>
          <p:cNvSpPr>
            <a:spLocks noGrp="1"/>
          </p:cNvSpPr>
          <p:nvPr>
            <p:ph type="pic" sz="quarter" idx="15"/>
          </p:nvPr>
        </p:nvSpPr>
        <p:spPr>
          <a:xfrm>
            <a:off x="671513" y="1491151"/>
            <a:ext cx="5332290" cy="4646125"/>
          </a:xfrm>
        </p:spPr>
        <p:txBody>
          <a:bodyPr/>
          <a:lstStyle>
            <a:lvl1pPr marL="0" indent="0">
              <a:buNone/>
              <a:defRPr/>
            </a:lvl1pPr>
          </a:lstStyle>
          <a:p>
            <a:endParaRPr kumimoji="1" lang="zh-CN" altLang="en-US" dirty="0"/>
          </a:p>
        </p:txBody>
      </p:sp>
      <p:sp>
        <p:nvSpPr>
          <p:cNvPr id="9" name="文本占位符 8">
            <a:extLst>
              <a:ext uri="{FF2B5EF4-FFF2-40B4-BE49-F238E27FC236}">
                <a16:creationId xmlns:a16="http://schemas.microsoft.com/office/drawing/2014/main" id="{9DA0B372-4F4A-0D6C-90C6-11B3A3434F10}"/>
              </a:ext>
            </a:extLst>
          </p:cNvPr>
          <p:cNvSpPr>
            <a:spLocks noGrp="1"/>
          </p:cNvSpPr>
          <p:nvPr>
            <p:ph type="body" sz="quarter" idx="16" hasCustomPrompt="1"/>
          </p:nvPr>
        </p:nvSpPr>
        <p:spPr>
          <a:xfrm>
            <a:off x="6188196" y="1149350"/>
            <a:ext cx="5332291" cy="360000"/>
          </a:xfrm>
          <a:solidFill>
            <a:schemeClr val="accent5"/>
          </a:solidFill>
        </p:spPr>
        <p:txBody>
          <a:bodyPr anchor="ctr">
            <a:noAutofit/>
          </a:bodyPr>
          <a:lstStyle>
            <a:lvl1pPr marL="0" indent="0">
              <a:lnSpc>
                <a:spcPct val="100000"/>
              </a:lnSpc>
              <a:buNone/>
              <a:defRPr sz="1400" b="1">
                <a:solidFill>
                  <a:schemeClr val="bg1"/>
                </a:solidFill>
              </a:defRPr>
            </a:lvl1pPr>
          </a:lstStyle>
          <a:p>
            <a:pPr lvl="0"/>
            <a:r>
              <a:rPr kumimoji="1" lang="zh-CN" altLang="en-US" dirty="0"/>
              <a:t>图表：</a:t>
            </a:r>
          </a:p>
        </p:txBody>
      </p:sp>
      <p:sp>
        <p:nvSpPr>
          <p:cNvPr id="10" name="文本占位符 8">
            <a:extLst>
              <a:ext uri="{FF2B5EF4-FFF2-40B4-BE49-F238E27FC236}">
                <a16:creationId xmlns:a16="http://schemas.microsoft.com/office/drawing/2014/main" id="{C5728170-CAB1-28A6-88B6-58A25ED077A1}"/>
              </a:ext>
            </a:extLst>
          </p:cNvPr>
          <p:cNvSpPr>
            <a:spLocks noGrp="1"/>
          </p:cNvSpPr>
          <p:nvPr>
            <p:ph type="body" sz="quarter" idx="17" hasCustomPrompt="1"/>
          </p:nvPr>
        </p:nvSpPr>
        <p:spPr>
          <a:xfrm>
            <a:off x="669924" y="1149350"/>
            <a:ext cx="5332291" cy="360000"/>
          </a:xfrm>
          <a:solidFill>
            <a:schemeClr val="accent5"/>
          </a:solidFill>
        </p:spPr>
        <p:txBody>
          <a:bodyPr anchor="ctr">
            <a:noAutofit/>
          </a:bodyPr>
          <a:lstStyle>
            <a:lvl1pPr marL="0" indent="0">
              <a:lnSpc>
                <a:spcPct val="100000"/>
              </a:lnSpc>
              <a:buNone/>
              <a:defRPr sz="1400" b="1">
                <a:solidFill>
                  <a:schemeClr val="bg1"/>
                </a:solidFill>
              </a:defRPr>
            </a:lvl1pPr>
          </a:lstStyle>
          <a:p>
            <a:pPr lvl="0"/>
            <a:r>
              <a:rPr kumimoji="1" lang="zh-CN" altLang="en-US" dirty="0"/>
              <a:t>图表：</a:t>
            </a:r>
          </a:p>
        </p:txBody>
      </p:sp>
    </p:spTree>
    <p:extLst>
      <p:ext uri="{BB962C8B-B14F-4D97-AF65-F5344CB8AC3E}">
        <p14:creationId xmlns:p14="http://schemas.microsoft.com/office/powerpoint/2010/main" val="364458436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bg>
      <p:bgRef idx="1001">
        <a:schemeClr val="bg1"/>
      </p:bgRef>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数据来源</a:t>
            </a:r>
            <a:r>
              <a:rPr lang="zh-CN" altLang="en-US"/>
              <a:t>：</a:t>
            </a:r>
            <a:endParaRPr lang="en-US" dirty="0"/>
          </a:p>
        </p:txBody>
      </p:sp>
      <p:sp>
        <p:nvSpPr>
          <p:cNvPr id="4" name="Slide Number Placeholder 3"/>
          <p:cNvSpPr>
            <a:spLocks noGrp="1"/>
          </p:cNvSpPr>
          <p:nvPr>
            <p:ph type="sldNum" sz="quarter" idx="12"/>
          </p:nvPr>
        </p:nvSpPr>
        <p:spPr/>
        <p:txBody>
          <a:bodyPr/>
          <a:lstStyle/>
          <a:p>
            <a:fld id="{C8BB1146-E542-4D4E-B8E9-6919A11DDD48}" type="slidenum">
              <a:rPr lang="en-US" smtClean="0"/>
              <a:t>‹#›</a:t>
            </a:fld>
            <a:endParaRPr lang="en-US"/>
          </a:p>
        </p:txBody>
      </p:sp>
    </p:spTree>
    <p:extLst>
      <p:ext uri="{BB962C8B-B14F-4D97-AF65-F5344CB8AC3E}">
        <p14:creationId xmlns:p14="http://schemas.microsoft.com/office/powerpoint/2010/main" val="307175255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400" y="128587"/>
            <a:ext cx="10858500" cy="900112"/>
          </a:xfrm>
          <a:prstGeom prst="rect">
            <a:avLst/>
          </a:prstGeom>
        </p:spPr>
        <p:txBody>
          <a:bodyPr vert="horz" lIns="91440" tIns="45720" rIns="91440" bIns="45720" rtlCol="0" anchor="b">
            <a:normAutofit/>
          </a:bodyPr>
          <a:lstStyle/>
          <a:p>
            <a:endParaRPr lang="en-US" dirty="0"/>
          </a:p>
        </p:txBody>
      </p:sp>
      <p:sp>
        <p:nvSpPr>
          <p:cNvPr id="3" name="Text Placeholder 2"/>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en-US" altLang="zh-CN" dirty="0"/>
              <a:t>Click to add text</a:t>
            </a:r>
            <a:endParaRPr lang="en-US" dirty="0"/>
          </a:p>
        </p:txBody>
      </p:sp>
      <p:sp>
        <p:nvSpPr>
          <p:cNvPr id="5" name="Footer Placeholder 4"/>
          <p:cNvSpPr>
            <a:spLocks noGrp="1"/>
          </p:cNvSpPr>
          <p:nvPr>
            <p:ph type="ftr" sz="quarter" idx="3"/>
          </p:nvPr>
        </p:nvSpPr>
        <p:spPr>
          <a:xfrm>
            <a:off x="660399" y="6409690"/>
            <a:ext cx="3750733" cy="274320"/>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数据来源</a:t>
            </a:r>
            <a:r>
              <a:rPr lang="zh-CN" altLang="en-US"/>
              <a:t>：</a:t>
            </a:r>
            <a:endParaRPr lang="en-US" dirty="0"/>
          </a:p>
        </p:txBody>
      </p:sp>
      <p:sp>
        <p:nvSpPr>
          <p:cNvPr id="6" name="Slide Number Placeholder 5"/>
          <p:cNvSpPr>
            <a:spLocks noGrp="1"/>
          </p:cNvSpPr>
          <p:nvPr>
            <p:ph type="sldNum" sz="quarter" idx="4"/>
          </p:nvPr>
        </p:nvSpPr>
        <p:spPr>
          <a:xfrm>
            <a:off x="7768168" y="6409690"/>
            <a:ext cx="3750732" cy="274320"/>
          </a:xfrm>
          <a:prstGeom prst="rect">
            <a:avLst/>
          </a:prstGeom>
        </p:spPr>
        <p:txBody>
          <a:bodyPr vert="horz" lIns="91440" tIns="45720" rIns="91440" bIns="45720" rtlCol="0" anchor="ctr"/>
          <a:lstStyle>
            <a:lvl1pPr algn="r">
              <a:defRPr sz="1000">
                <a:solidFill>
                  <a:schemeClr val="tx1">
                    <a:tint val="75000"/>
                  </a:schemeClr>
                </a:solidFill>
              </a:defRPr>
            </a:lvl1pPr>
          </a:lstStyle>
          <a:p>
            <a:fld id="{C8BB1146-E542-4D4E-B8E9-6919A11DDD48}" type="slidenum">
              <a:rPr lang="en-US" smtClean="0"/>
              <a:pPr/>
              <a:t>‹#›</a:t>
            </a:fld>
            <a:endParaRPr lang="en-US"/>
          </a:p>
        </p:txBody>
      </p:sp>
      <p:sp>
        <p:nvSpPr>
          <p:cNvPr id="7" name="文本框 6">
            <a:extLst>
              <a:ext uri="{FF2B5EF4-FFF2-40B4-BE49-F238E27FC236}">
                <a16:creationId xmlns:a16="http://schemas.microsoft.com/office/drawing/2014/main" id="{144DE1F8-DACB-18F9-0CD7-DB220075A138}"/>
              </a:ext>
            </a:extLst>
          </p:cNvPr>
          <p:cNvSpPr txBox="1"/>
          <p:nvPr userDrawn="1"/>
        </p:nvSpPr>
        <p:spPr>
          <a:xfrm>
            <a:off x="4430528" y="6426442"/>
            <a:ext cx="3329354" cy="246221"/>
          </a:xfrm>
          <a:prstGeom prst="rect">
            <a:avLst/>
          </a:prstGeom>
          <a:noFill/>
        </p:spPr>
        <p:txBody>
          <a:bodyPr wrap="square" rtlCol="0">
            <a:spAutoFit/>
          </a:bodyPr>
          <a:lstStyle/>
          <a:p>
            <a:pPr algn="ctr"/>
            <a:r>
              <a:rPr kumimoji="1" lang="en-US" altLang="zh-CN" sz="1000" dirty="0"/>
              <a:t>www.zhizhengce.com</a:t>
            </a:r>
            <a:endParaRPr kumimoji="1" lang="zh-CN" altLang="en-US" sz="1000" dirty="0"/>
          </a:p>
        </p:txBody>
      </p:sp>
      <p:pic>
        <p:nvPicPr>
          <p:cNvPr id="8" name="图片 7">
            <a:extLst>
              <a:ext uri="{FF2B5EF4-FFF2-40B4-BE49-F238E27FC236}">
                <a16:creationId xmlns:a16="http://schemas.microsoft.com/office/drawing/2014/main" id="{84AA9BEE-40DE-A5C6-94A9-2C178E2CF117}"/>
              </a:ext>
            </a:extLst>
          </p:cNvPr>
          <p:cNvPicPr>
            <a:picLocks noChangeAspect="1"/>
          </p:cNvPicPr>
          <p:nvPr userDrawn="1"/>
        </p:nvPicPr>
        <p:blipFill>
          <a:blip r:embed="rId17"/>
          <a:stretch>
            <a:fillRect/>
          </a:stretch>
        </p:blipFill>
        <p:spPr>
          <a:xfrm>
            <a:off x="5079606" y="6461612"/>
            <a:ext cx="288000" cy="220906"/>
          </a:xfrm>
          <a:prstGeom prst="rect">
            <a:avLst/>
          </a:prstGeom>
        </p:spPr>
      </p:pic>
      <p:cxnSp>
        <p:nvCxnSpPr>
          <p:cNvPr id="9" name="直线连接符 8">
            <a:extLst>
              <a:ext uri="{FF2B5EF4-FFF2-40B4-BE49-F238E27FC236}">
                <a16:creationId xmlns:a16="http://schemas.microsoft.com/office/drawing/2014/main" id="{26482BE0-9D7C-1FBD-2F98-C41116546FE9}"/>
              </a:ext>
            </a:extLst>
          </p:cNvPr>
          <p:cNvCxnSpPr>
            <a:cxnSpLocks/>
          </p:cNvCxnSpPr>
          <p:nvPr userDrawn="1"/>
        </p:nvCxnSpPr>
        <p:spPr>
          <a:xfrm>
            <a:off x="660399" y="1028699"/>
            <a:ext cx="10858501"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08439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hf hdr="0" ft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400" y="128587"/>
            <a:ext cx="10858500" cy="900112"/>
          </a:xfrm>
          <a:prstGeom prst="rect">
            <a:avLst/>
          </a:prstGeom>
        </p:spPr>
        <p:txBody>
          <a:bodyPr vert="horz" lIns="91440" tIns="45720" rIns="91440" bIns="45720" rtlCol="0" anchor="b">
            <a:normAutofit/>
          </a:bodyPr>
          <a:lstStyle/>
          <a:p>
            <a:endParaRPr lang="en-US" dirty="0"/>
          </a:p>
        </p:txBody>
      </p:sp>
      <p:sp>
        <p:nvSpPr>
          <p:cNvPr id="3" name="Text Placeholder 2"/>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en-US" altLang="zh-CN" dirty="0"/>
              <a:t>Click to add text</a:t>
            </a:r>
            <a:endParaRPr lang="en-US" dirty="0"/>
          </a:p>
        </p:txBody>
      </p:sp>
      <p:sp>
        <p:nvSpPr>
          <p:cNvPr id="5" name="Footer Placeholder 4"/>
          <p:cNvSpPr>
            <a:spLocks noGrp="1"/>
          </p:cNvSpPr>
          <p:nvPr>
            <p:ph type="ftr" sz="quarter" idx="3"/>
          </p:nvPr>
        </p:nvSpPr>
        <p:spPr>
          <a:xfrm>
            <a:off x="660399" y="6409690"/>
            <a:ext cx="3750733" cy="274320"/>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数据来源</a:t>
            </a:r>
            <a:r>
              <a:rPr lang="zh-CN" altLang="en-US"/>
              <a:t>：</a:t>
            </a:r>
            <a:endParaRPr lang="en-US" dirty="0"/>
          </a:p>
        </p:txBody>
      </p:sp>
      <p:sp>
        <p:nvSpPr>
          <p:cNvPr id="6" name="Slide Number Placeholder 5"/>
          <p:cNvSpPr>
            <a:spLocks noGrp="1"/>
          </p:cNvSpPr>
          <p:nvPr>
            <p:ph type="sldNum" sz="quarter" idx="4"/>
          </p:nvPr>
        </p:nvSpPr>
        <p:spPr>
          <a:xfrm>
            <a:off x="7768168" y="6409690"/>
            <a:ext cx="3750732" cy="274320"/>
          </a:xfrm>
          <a:prstGeom prst="rect">
            <a:avLst/>
          </a:prstGeom>
        </p:spPr>
        <p:txBody>
          <a:bodyPr vert="horz" lIns="91440" tIns="45720" rIns="91440" bIns="45720" rtlCol="0" anchor="ctr"/>
          <a:lstStyle>
            <a:lvl1pPr algn="r">
              <a:defRPr sz="1000">
                <a:solidFill>
                  <a:schemeClr val="tx1">
                    <a:tint val="75000"/>
                  </a:schemeClr>
                </a:solidFill>
              </a:defRPr>
            </a:lvl1pPr>
          </a:lstStyle>
          <a:p>
            <a:fld id="{C8BB1146-E542-4D4E-B8E9-6919A11DDD48}" type="slidenum">
              <a:rPr lang="en-US" smtClean="0"/>
              <a:t>‹#›</a:t>
            </a:fld>
            <a:endParaRPr lang="en-US"/>
          </a:p>
        </p:txBody>
      </p:sp>
      <p:sp>
        <p:nvSpPr>
          <p:cNvPr id="7" name="文本框 6"/>
          <p:cNvSpPr txBox="1"/>
          <p:nvPr userDrawn="1"/>
        </p:nvSpPr>
        <p:spPr>
          <a:xfrm>
            <a:off x="4430528" y="6426442"/>
            <a:ext cx="3329354" cy="246221"/>
          </a:xfrm>
          <a:prstGeom prst="rect">
            <a:avLst/>
          </a:prstGeom>
          <a:noFill/>
        </p:spPr>
        <p:txBody>
          <a:bodyPr wrap="square" rtlCol="0">
            <a:spAutoFit/>
          </a:bodyPr>
          <a:lstStyle/>
          <a:p>
            <a:pPr algn="ctr"/>
            <a:r>
              <a:rPr kumimoji="1" lang="en-US" altLang="zh-CN" sz="1000"/>
              <a:t>www.zhizhengce.com</a:t>
            </a:r>
            <a:endParaRPr kumimoji="1" lang="zh-CN" altLang="en-US" sz="1000"/>
          </a:p>
        </p:txBody>
      </p:sp>
      <p:pic>
        <p:nvPicPr>
          <p:cNvPr id="8" name="图片 7"/>
          <p:cNvPicPr>
            <a:picLocks noChangeAspect="1"/>
          </p:cNvPicPr>
          <p:nvPr userDrawn="1"/>
        </p:nvPicPr>
        <p:blipFill>
          <a:blip r:embed="rId15"/>
          <a:stretch>
            <a:fillRect/>
          </a:stretch>
        </p:blipFill>
        <p:spPr>
          <a:xfrm>
            <a:off x="5079606" y="6461612"/>
            <a:ext cx="288000" cy="220906"/>
          </a:xfrm>
          <a:prstGeom prst="rect">
            <a:avLst/>
          </a:prstGeom>
        </p:spPr>
      </p:pic>
    </p:spTree>
    <p:extLst>
      <p:ext uri="{BB962C8B-B14F-4D97-AF65-F5344CB8AC3E}">
        <p14:creationId xmlns:p14="http://schemas.microsoft.com/office/powerpoint/2010/main" val="159286397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hdr="0" ft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notesSlide" Target="../notesSlides/notesSlide16.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slideLayout" Target="../slideLayouts/slideLayout4.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15.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16.xml"/><Relationship Id="rId5" Type="http://schemas.openxmlformats.org/officeDocument/2006/relationships/image" Target="../media/image9.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C29581-8E49-3187-0831-CA722CECBF42}"/>
              </a:ext>
            </a:extLst>
          </p:cNvPr>
          <p:cNvSpPr>
            <a:spLocks noGrp="1"/>
          </p:cNvSpPr>
          <p:nvPr>
            <p:ph type="ctrTitle"/>
          </p:nvPr>
        </p:nvSpPr>
        <p:spPr>
          <a:xfrm>
            <a:off x="660401" y="2376009"/>
            <a:ext cx="5435600" cy="1779616"/>
          </a:xfrm>
        </p:spPr>
        <p:txBody>
          <a:bodyPr/>
          <a:lstStyle/>
          <a:p>
            <a:pPr algn="ctr">
              <a:lnSpc>
                <a:spcPct val="150000"/>
              </a:lnSpc>
            </a:pPr>
            <a:r>
              <a:rPr lang="zh-CN" altLang="en-US" sz="4000" dirty="0"/>
              <a:t>董事会建设考核评价</a:t>
            </a:r>
            <a:br>
              <a:rPr lang="en-US" altLang="zh-CN" sz="4000" dirty="0"/>
            </a:br>
            <a:r>
              <a:rPr lang="zh-CN" altLang="en-US" sz="4000" dirty="0"/>
              <a:t>方法体系</a:t>
            </a:r>
            <a:endParaRPr lang="en-US" sz="4000" dirty="0"/>
          </a:p>
        </p:txBody>
      </p:sp>
    </p:spTree>
    <p:extLst>
      <p:ext uri="{BB962C8B-B14F-4D97-AF65-F5344CB8AC3E}">
        <p14:creationId xmlns:p14="http://schemas.microsoft.com/office/powerpoint/2010/main" val="3234597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97410-B509-0AC8-8623-69D3BA42E777}"/>
            </a:ext>
          </a:extLst>
        </p:cNvPr>
        <p:cNvGrpSpPr/>
        <p:nvPr/>
      </p:nvGrpSpPr>
      <p:grpSpPr>
        <a:xfrm>
          <a:off x="0" y="0"/>
          <a:ext cx="0" cy="0"/>
          <a:chOff x="0" y="0"/>
          <a:chExt cx="0" cy="0"/>
        </a:xfrm>
      </p:grpSpPr>
      <p:sp>
        <p:nvSpPr>
          <p:cNvPr id="7" name="标题 6">
            <a:extLst>
              <a:ext uri="{FF2B5EF4-FFF2-40B4-BE49-F238E27FC236}">
                <a16:creationId xmlns:a16="http://schemas.microsoft.com/office/drawing/2014/main" id="{D066D9D2-6C38-FA08-2DDD-4EE6968FDD74}"/>
              </a:ext>
            </a:extLst>
          </p:cNvPr>
          <p:cNvSpPr>
            <a:spLocks noGrp="1"/>
          </p:cNvSpPr>
          <p:nvPr>
            <p:ph type="title"/>
          </p:nvPr>
        </p:nvSpPr>
        <p:spPr/>
        <p:txBody>
          <a:bodyPr>
            <a:normAutofit/>
          </a:bodyPr>
          <a:lstStyle/>
          <a:p>
            <a:r>
              <a:rPr kumimoji="1" lang="zh-CN" altLang="en-US" dirty="0"/>
              <a:t>规范性和有效性的具体指标：前沿实践</a:t>
            </a:r>
          </a:p>
        </p:txBody>
      </p:sp>
      <p:sp>
        <p:nvSpPr>
          <p:cNvPr id="4" name="灯片编号占位符 3">
            <a:extLst>
              <a:ext uri="{FF2B5EF4-FFF2-40B4-BE49-F238E27FC236}">
                <a16:creationId xmlns:a16="http://schemas.microsoft.com/office/drawing/2014/main" id="{D6BE209C-67BD-197D-A24F-4550CD86C316}"/>
              </a:ext>
            </a:extLst>
          </p:cNvPr>
          <p:cNvSpPr>
            <a:spLocks noGrp="1"/>
          </p:cNvSpPr>
          <p:nvPr>
            <p:ph type="sldNum" sz="quarter" idx="12"/>
          </p:nvPr>
        </p:nvSpPr>
        <p:spPr/>
        <p:txBody>
          <a:bodyPr/>
          <a:lstStyle/>
          <a:p>
            <a:fld id="{C8BB1146-E542-4D4E-B8E9-6919A11DDD48}" type="slidenum">
              <a:rPr lang="en-US" smtClean="0"/>
              <a:t>10</a:t>
            </a:fld>
            <a:endParaRPr lang="en-US"/>
          </a:p>
        </p:txBody>
      </p:sp>
      <p:graphicFrame>
        <p:nvGraphicFramePr>
          <p:cNvPr id="3" name="表格 2">
            <a:extLst>
              <a:ext uri="{FF2B5EF4-FFF2-40B4-BE49-F238E27FC236}">
                <a16:creationId xmlns:a16="http://schemas.microsoft.com/office/drawing/2014/main" id="{8EAC8057-5CD4-847F-4BA6-6D741E5B6FCC}"/>
              </a:ext>
            </a:extLst>
          </p:cNvPr>
          <p:cNvGraphicFramePr>
            <a:graphicFrameLocks noGrp="1"/>
          </p:cNvGraphicFramePr>
          <p:nvPr>
            <p:extLst>
              <p:ext uri="{D42A27DB-BD31-4B8C-83A1-F6EECF244321}">
                <p14:modId xmlns:p14="http://schemas.microsoft.com/office/powerpoint/2010/main" val="2359128588"/>
              </p:ext>
            </p:extLst>
          </p:nvPr>
        </p:nvGraphicFramePr>
        <p:xfrm>
          <a:off x="330200" y="1513299"/>
          <a:ext cx="11531600" cy="4232907"/>
        </p:xfrm>
        <a:graphic>
          <a:graphicData uri="http://schemas.openxmlformats.org/drawingml/2006/table">
            <a:tbl>
              <a:tblPr>
                <a:tableStyleId>{616DA210-FB5B-4158-B5E0-FEB733F419BA}</a:tableStyleId>
              </a:tblPr>
              <a:tblGrid>
                <a:gridCol w="11531600">
                  <a:extLst>
                    <a:ext uri="{9D8B030D-6E8A-4147-A177-3AD203B41FA5}">
                      <a16:colId xmlns:a16="http://schemas.microsoft.com/office/drawing/2014/main" val="1200206878"/>
                    </a:ext>
                  </a:extLst>
                </a:gridCol>
              </a:tblGrid>
              <a:tr h="834331">
                <a:tc>
                  <a:txBody>
                    <a:bodyPr/>
                    <a:lstStyle/>
                    <a:p>
                      <a:pPr algn="ctr" fontAlgn="ctr">
                        <a:buNone/>
                      </a:pPr>
                      <a:r>
                        <a:rPr lang="zh-CN" altLang="en-US" sz="2000" u="none" strike="noStrike" dirty="0">
                          <a:effectLst/>
                        </a:rPr>
                        <a:t>董事会战略相关专门委员会对战略规划事项和议题在董事会前进行专门研讨或论证</a:t>
                      </a:r>
                      <a:endParaRPr lang="zh-CN" altLang="en-US" sz="20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656334515"/>
                  </a:ext>
                </a:extLst>
              </a:tr>
              <a:tr h="895583">
                <a:tc>
                  <a:txBody>
                    <a:bodyPr/>
                    <a:lstStyle/>
                    <a:p>
                      <a:pPr algn="ctr" fontAlgn="ctr">
                        <a:buNone/>
                      </a:pPr>
                      <a:r>
                        <a:rPr lang="zh-CN" altLang="en-US" sz="2000" u="none" strike="noStrike">
                          <a:effectLst/>
                        </a:rPr>
                        <a:t>本企业董事会定期听取经理层汇报规划执行情况，发现规划执行出现偏差后，及时纠正调整</a:t>
                      </a:r>
                      <a:endParaRPr lang="zh-CN" altLang="en-US" sz="20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557462542"/>
                  </a:ext>
                </a:extLst>
              </a:tr>
              <a:tr h="834331">
                <a:tc>
                  <a:txBody>
                    <a:bodyPr/>
                    <a:lstStyle/>
                    <a:p>
                      <a:pPr algn="ctr" fontAlgn="ctr">
                        <a:buNone/>
                      </a:pPr>
                      <a:r>
                        <a:rPr lang="zh-CN" altLang="en-US" sz="2000" u="none" strike="noStrike">
                          <a:effectLst/>
                        </a:rPr>
                        <a:t>本企业投资计划经董事会审议</a:t>
                      </a:r>
                      <a:endParaRPr lang="zh-CN" altLang="en-US" sz="20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822999746"/>
                  </a:ext>
                </a:extLst>
              </a:tr>
              <a:tr h="834331">
                <a:tc>
                  <a:txBody>
                    <a:bodyPr/>
                    <a:lstStyle/>
                    <a:p>
                      <a:pPr algn="ctr" fontAlgn="ctr">
                        <a:buNone/>
                      </a:pPr>
                      <a:r>
                        <a:rPr lang="zh-CN" altLang="en-US" sz="2000" u="none" strike="noStrike">
                          <a:effectLst/>
                        </a:rPr>
                        <a:t>本企业在投资计划中明确年度拟投资项目</a:t>
                      </a:r>
                      <a:endParaRPr lang="zh-CN" altLang="en-US" sz="20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94675622"/>
                  </a:ext>
                </a:extLst>
              </a:tr>
              <a:tr h="834331">
                <a:tc>
                  <a:txBody>
                    <a:bodyPr/>
                    <a:lstStyle/>
                    <a:p>
                      <a:pPr algn="ctr" fontAlgn="ctr">
                        <a:buNone/>
                      </a:pPr>
                      <a:r>
                        <a:rPr lang="zh-CN" altLang="en-US" sz="2000" u="none" strike="noStrike" dirty="0">
                          <a:effectLst/>
                        </a:rPr>
                        <a:t>本企业董事会对企业发展规划开展周期性评估情况</a:t>
                      </a:r>
                      <a:endParaRPr lang="zh-CN" altLang="en-US" sz="20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114639193"/>
                  </a:ext>
                </a:extLst>
              </a:tr>
            </a:tbl>
          </a:graphicData>
        </a:graphic>
      </p:graphicFrame>
    </p:spTree>
    <p:extLst>
      <p:ext uri="{BB962C8B-B14F-4D97-AF65-F5344CB8AC3E}">
        <p14:creationId xmlns:p14="http://schemas.microsoft.com/office/powerpoint/2010/main" val="2510665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ED6BE-386C-609C-DEBB-8DAAFAAB4A92}"/>
            </a:ext>
          </a:extLst>
        </p:cNvPr>
        <p:cNvGrpSpPr/>
        <p:nvPr/>
      </p:nvGrpSpPr>
      <p:grpSpPr>
        <a:xfrm>
          <a:off x="0" y="0"/>
          <a:ext cx="0" cy="0"/>
          <a:chOff x="0" y="0"/>
          <a:chExt cx="0" cy="0"/>
        </a:xfrm>
      </p:grpSpPr>
      <p:sp>
        <p:nvSpPr>
          <p:cNvPr id="7" name="标题 6">
            <a:extLst>
              <a:ext uri="{FF2B5EF4-FFF2-40B4-BE49-F238E27FC236}">
                <a16:creationId xmlns:a16="http://schemas.microsoft.com/office/drawing/2014/main" id="{E76CF8A5-43DB-DC78-D9A2-D454742B5ABE}"/>
              </a:ext>
            </a:extLst>
          </p:cNvPr>
          <p:cNvSpPr>
            <a:spLocks noGrp="1"/>
          </p:cNvSpPr>
          <p:nvPr>
            <p:ph type="title"/>
          </p:nvPr>
        </p:nvSpPr>
        <p:spPr/>
        <p:txBody>
          <a:bodyPr>
            <a:normAutofit/>
          </a:bodyPr>
          <a:lstStyle/>
          <a:p>
            <a:r>
              <a:rPr kumimoji="1" lang="zh-CN" altLang="en-US" dirty="0"/>
              <a:t>从配齐建强到科学理性高效</a:t>
            </a:r>
          </a:p>
        </p:txBody>
      </p:sp>
      <p:sp>
        <p:nvSpPr>
          <p:cNvPr id="4" name="灯片编号占位符 3">
            <a:extLst>
              <a:ext uri="{FF2B5EF4-FFF2-40B4-BE49-F238E27FC236}">
                <a16:creationId xmlns:a16="http://schemas.microsoft.com/office/drawing/2014/main" id="{11959D10-6EFC-B689-6827-1F49F65FB2CA}"/>
              </a:ext>
            </a:extLst>
          </p:cNvPr>
          <p:cNvSpPr>
            <a:spLocks noGrp="1"/>
          </p:cNvSpPr>
          <p:nvPr>
            <p:ph type="sldNum" sz="quarter" idx="12"/>
          </p:nvPr>
        </p:nvSpPr>
        <p:spPr/>
        <p:txBody>
          <a:bodyPr/>
          <a:lstStyle/>
          <a:p>
            <a:fld id="{C8BB1146-E542-4D4E-B8E9-6919A11DDD48}" type="slidenum">
              <a:rPr lang="en-US" smtClean="0"/>
              <a:t>11</a:t>
            </a:fld>
            <a:endParaRPr lang="en-US"/>
          </a:p>
        </p:txBody>
      </p:sp>
      <p:grpSp>
        <p:nvGrpSpPr>
          <p:cNvPr id="17" name="组合 16">
            <a:extLst>
              <a:ext uri="{FF2B5EF4-FFF2-40B4-BE49-F238E27FC236}">
                <a16:creationId xmlns:a16="http://schemas.microsoft.com/office/drawing/2014/main" id="{317C1024-4EA2-8547-7897-A01AE10E8133}"/>
              </a:ext>
            </a:extLst>
          </p:cNvPr>
          <p:cNvGrpSpPr/>
          <p:nvPr/>
        </p:nvGrpSpPr>
        <p:grpSpPr>
          <a:xfrm>
            <a:off x="2762067" y="2020183"/>
            <a:ext cx="3585570" cy="3357256"/>
            <a:chOff x="3402419" y="1203264"/>
            <a:chExt cx="5374056" cy="5031859"/>
          </a:xfrm>
        </p:grpSpPr>
        <p:sp>
          <p:nvSpPr>
            <p:cNvPr id="18" name="任意多边形: 形状 17">
              <a:extLst>
                <a:ext uri="{FF2B5EF4-FFF2-40B4-BE49-F238E27FC236}">
                  <a16:creationId xmlns:a16="http://schemas.microsoft.com/office/drawing/2014/main" id="{FAEF1FAA-8CEE-0E78-16D4-E2157E927DF6}"/>
                </a:ext>
              </a:extLst>
            </p:cNvPr>
            <p:cNvSpPr/>
            <p:nvPr/>
          </p:nvSpPr>
          <p:spPr>
            <a:xfrm>
              <a:off x="3402419" y="2101953"/>
              <a:ext cx="2642346" cy="3234983"/>
            </a:xfrm>
            <a:custGeom>
              <a:avLst/>
              <a:gdLst>
                <a:gd name="connsiteX0" fmla="*/ 329552 w 3234982"/>
                <a:gd name="connsiteY0" fmla="*/ 0 h 1976917"/>
                <a:gd name="connsiteX1" fmla="*/ 2905430 w 3234982"/>
                <a:gd name="connsiteY1" fmla="*/ 0 h 1976917"/>
                <a:gd name="connsiteX2" fmla="*/ 3234982 w 3234982"/>
                <a:gd name="connsiteY2" fmla="*/ 329552 h 1976917"/>
                <a:gd name="connsiteX3" fmla="*/ 3234982 w 3234982"/>
                <a:gd name="connsiteY3" fmla="*/ 1976917 h 1976917"/>
                <a:gd name="connsiteX4" fmla="*/ 3234982 w 3234982"/>
                <a:gd name="connsiteY4" fmla="*/ 1976917 h 1976917"/>
                <a:gd name="connsiteX5" fmla="*/ 0 w 3234982"/>
                <a:gd name="connsiteY5" fmla="*/ 1976917 h 1976917"/>
                <a:gd name="connsiteX6" fmla="*/ 0 w 3234982"/>
                <a:gd name="connsiteY6" fmla="*/ 1976917 h 1976917"/>
                <a:gd name="connsiteX7" fmla="*/ 0 w 3234982"/>
                <a:gd name="connsiteY7" fmla="*/ 329552 h 1976917"/>
                <a:gd name="connsiteX8" fmla="*/ 329552 w 3234982"/>
                <a:gd name="connsiteY8" fmla="*/ 0 h 197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4982" h="1976917">
                  <a:moveTo>
                    <a:pt x="1" y="1775526"/>
                  </a:moveTo>
                  <a:lnTo>
                    <a:pt x="1" y="201391"/>
                  </a:lnTo>
                  <a:cubicBezTo>
                    <a:pt x="1" y="90166"/>
                    <a:pt x="241440" y="0"/>
                    <a:pt x="539272" y="0"/>
                  </a:cubicBezTo>
                  <a:lnTo>
                    <a:pt x="3234981" y="0"/>
                  </a:lnTo>
                  <a:lnTo>
                    <a:pt x="3234981" y="0"/>
                  </a:lnTo>
                  <a:lnTo>
                    <a:pt x="3234981" y="1976917"/>
                  </a:lnTo>
                  <a:lnTo>
                    <a:pt x="3234981" y="1976917"/>
                  </a:lnTo>
                  <a:lnTo>
                    <a:pt x="539272" y="1976917"/>
                  </a:lnTo>
                  <a:cubicBezTo>
                    <a:pt x="241440" y="1976917"/>
                    <a:pt x="1" y="1886751"/>
                    <a:pt x="1" y="1775526"/>
                  </a:cubicBezTo>
                  <a:close/>
                </a:path>
              </a:pathLst>
            </a:custGeom>
            <a:solidFill>
              <a:schemeClr val="accent6">
                <a:lumMod val="20000"/>
                <a:lumOff val="80000"/>
              </a:schemeClr>
            </a:solidFill>
          </p:spPr>
          <p:style>
            <a:lnRef idx="2">
              <a:schemeClr val="lt1">
                <a:hueOff val="0"/>
                <a:satOff val="0"/>
                <a:lumOff val="0"/>
                <a:alphaOff val="0"/>
              </a:schemeClr>
            </a:lnRef>
            <a:fillRef idx="1">
              <a:schemeClr val="accent3">
                <a:tint val="50000"/>
                <a:hueOff val="0"/>
                <a:satOff val="0"/>
                <a:lumOff val="0"/>
                <a:alphaOff val="0"/>
              </a:schemeClr>
            </a:fillRef>
            <a:effectRef idx="0">
              <a:schemeClr val="accent3">
                <a:tint val="50000"/>
                <a:hueOff val="0"/>
                <a:satOff val="0"/>
                <a:lumOff val="0"/>
                <a:alphaOff val="0"/>
              </a:schemeClr>
            </a:effectRef>
            <a:fontRef idx="minor">
              <a:schemeClr val="lt1">
                <a:hueOff val="0"/>
                <a:satOff val="0"/>
                <a:lumOff val="0"/>
                <a:alphaOff val="0"/>
              </a:schemeClr>
            </a:fontRef>
          </p:style>
          <p:txBody>
            <a:bodyPr spcFirstLastPara="0" vert="horz" wrap="square" lIns="187964" tIns="248924" rIns="137160" bIns="248923" numCol="1" spcCol="1270" anchor="t" anchorCtr="0">
              <a:noAutofit/>
            </a:bodyPr>
            <a:lstStyle/>
            <a:p>
              <a:pPr algn="ctr" defTabSz="1066800">
                <a:lnSpc>
                  <a:spcPct val="150000"/>
                </a:lnSpc>
                <a:spcBef>
                  <a:spcPct val="0"/>
                </a:spcBef>
                <a:spcAft>
                  <a:spcPct val="35000"/>
                </a:spcAft>
              </a:pPr>
              <a:r>
                <a:rPr lang="zh-CN" altLang="en-US" sz="1600" b="1" dirty="0">
                  <a:solidFill>
                    <a:schemeClr val="tx2"/>
                  </a:solidFill>
                </a:rPr>
                <a:t>规范性</a:t>
              </a:r>
            </a:p>
            <a:p>
              <a:pPr marL="0" lvl="1" algn="ctr" defTabSz="844550">
                <a:lnSpc>
                  <a:spcPct val="150000"/>
                </a:lnSpc>
                <a:spcBef>
                  <a:spcPct val="0"/>
                </a:spcBef>
                <a:spcAft>
                  <a:spcPct val="15000"/>
                </a:spcAft>
              </a:pPr>
              <a:r>
                <a:rPr lang="zh-CN" sz="1200" b="1" kern="1200" dirty="0">
                  <a:solidFill>
                    <a:schemeClr val="tx1"/>
                  </a:solidFill>
                </a:rPr>
                <a:t>组织建设</a:t>
              </a:r>
              <a:endParaRPr lang="zh-CN" sz="1200" kern="1200" dirty="0">
                <a:solidFill>
                  <a:schemeClr val="tx1"/>
                </a:solidFill>
              </a:endParaRPr>
            </a:p>
            <a:p>
              <a:pPr marL="0" lvl="1" algn="ctr" defTabSz="844550">
                <a:lnSpc>
                  <a:spcPct val="150000"/>
                </a:lnSpc>
                <a:spcBef>
                  <a:spcPct val="0"/>
                </a:spcBef>
                <a:spcAft>
                  <a:spcPct val="15000"/>
                </a:spcAft>
              </a:pPr>
              <a:r>
                <a:rPr lang="zh-CN" sz="1200" b="1" kern="1200" dirty="0">
                  <a:solidFill>
                    <a:schemeClr val="tx1"/>
                  </a:solidFill>
                </a:rPr>
                <a:t>人员配置</a:t>
              </a:r>
              <a:endParaRPr lang="zh-CN" sz="1200" kern="1200" dirty="0">
                <a:solidFill>
                  <a:schemeClr val="tx1"/>
                </a:solidFill>
              </a:endParaRPr>
            </a:p>
            <a:p>
              <a:pPr marL="0" lvl="1" algn="ctr" defTabSz="844550">
                <a:lnSpc>
                  <a:spcPct val="150000"/>
                </a:lnSpc>
                <a:spcBef>
                  <a:spcPct val="0"/>
                </a:spcBef>
                <a:spcAft>
                  <a:spcPct val="15000"/>
                </a:spcAft>
              </a:pPr>
              <a:r>
                <a:rPr lang="zh-CN" sz="1200" b="1" kern="1200" dirty="0">
                  <a:solidFill>
                    <a:schemeClr val="tx1"/>
                  </a:solidFill>
                </a:rPr>
                <a:t>权责运行</a:t>
              </a:r>
              <a:endParaRPr lang="zh-CN" sz="1200" kern="1200" dirty="0">
                <a:solidFill>
                  <a:schemeClr val="tx1"/>
                </a:solidFill>
              </a:endParaRPr>
            </a:p>
            <a:p>
              <a:pPr marL="0" lvl="1" algn="ctr" defTabSz="844550">
                <a:lnSpc>
                  <a:spcPct val="150000"/>
                </a:lnSpc>
                <a:spcBef>
                  <a:spcPct val="0"/>
                </a:spcBef>
                <a:spcAft>
                  <a:spcPct val="15000"/>
                </a:spcAft>
              </a:pPr>
              <a:r>
                <a:rPr lang="zh-CN" sz="1200" b="1" kern="1200" dirty="0">
                  <a:solidFill>
                    <a:schemeClr val="tx1"/>
                  </a:solidFill>
                </a:rPr>
                <a:t>信息沟通</a:t>
              </a:r>
              <a:endParaRPr lang="zh-CN" sz="1200" kern="1200" dirty="0">
                <a:solidFill>
                  <a:schemeClr val="tx1"/>
                </a:solidFill>
              </a:endParaRPr>
            </a:p>
          </p:txBody>
        </p:sp>
        <p:sp>
          <p:nvSpPr>
            <p:cNvPr id="19" name="任意多边形: 形状 18">
              <a:extLst>
                <a:ext uri="{FF2B5EF4-FFF2-40B4-BE49-F238E27FC236}">
                  <a16:creationId xmlns:a16="http://schemas.microsoft.com/office/drawing/2014/main" id="{D8F1125B-0051-FDBB-4F82-18539310CEE5}"/>
                </a:ext>
              </a:extLst>
            </p:cNvPr>
            <p:cNvSpPr/>
            <p:nvPr/>
          </p:nvSpPr>
          <p:spPr>
            <a:xfrm>
              <a:off x="6134533" y="2101953"/>
              <a:ext cx="2641942" cy="3234983"/>
            </a:xfrm>
            <a:custGeom>
              <a:avLst/>
              <a:gdLst>
                <a:gd name="connsiteX0" fmla="*/ 329552 w 3234982"/>
                <a:gd name="connsiteY0" fmla="*/ 0 h 1976917"/>
                <a:gd name="connsiteX1" fmla="*/ 2905430 w 3234982"/>
                <a:gd name="connsiteY1" fmla="*/ 0 h 1976917"/>
                <a:gd name="connsiteX2" fmla="*/ 3234982 w 3234982"/>
                <a:gd name="connsiteY2" fmla="*/ 329552 h 1976917"/>
                <a:gd name="connsiteX3" fmla="*/ 3234982 w 3234982"/>
                <a:gd name="connsiteY3" fmla="*/ 1976917 h 1976917"/>
                <a:gd name="connsiteX4" fmla="*/ 3234982 w 3234982"/>
                <a:gd name="connsiteY4" fmla="*/ 1976917 h 1976917"/>
                <a:gd name="connsiteX5" fmla="*/ 0 w 3234982"/>
                <a:gd name="connsiteY5" fmla="*/ 1976917 h 1976917"/>
                <a:gd name="connsiteX6" fmla="*/ 0 w 3234982"/>
                <a:gd name="connsiteY6" fmla="*/ 1976917 h 1976917"/>
                <a:gd name="connsiteX7" fmla="*/ 0 w 3234982"/>
                <a:gd name="connsiteY7" fmla="*/ 329552 h 1976917"/>
                <a:gd name="connsiteX8" fmla="*/ 329552 w 3234982"/>
                <a:gd name="connsiteY8" fmla="*/ 0 h 197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4982" h="1976917">
                  <a:moveTo>
                    <a:pt x="3234981" y="201391"/>
                  </a:moveTo>
                  <a:lnTo>
                    <a:pt x="3234981" y="1775526"/>
                  </a:lnTo>
                  <a:cubicBezTo>
                    <a:pt x="3234981" y="1886751"/>
                    <a:pt x="2993542" y="1976917"/>
                    <a:pt x="2695710" y="1976917"/>
                  </a:cubicBezTo>
                  <a:lnTo>
                    <a:pt x="1" y="1976917"/>
                  </a:lnTo>
                  <a:lnTo>
                    <a:pt x="1" y="1976917"/>
                  </a:lnTo>
                  <a:lnTo>
                    <a:pt x="1" y="0"/>
                  </a:lnTo>
                  <a:lnTo>
                    <a:pt x="1" y="0"/>
                  </a:lnTo>
                  <a:lnTo>
                    <a:pt x="2695710" y="0"/>
                  </a:lnTo>
                  <a:cubicBezTo>
                    <a:pt x="2993542" y="0"/>
                    <a:pt x="3234981" y="90166"/>
                    <a:pt x="3234981" y="201391"/>
                  </a:cubicBezTo>
                  <a:close/>
                </a:path>
              </a:pathLst>
            </a:custGeom>
            <a:solidFill>
              <a:schemeClr val="accent6">
                <a:lumMod val="20000"/>
                <a:lumOff val="80000"/>
              </a:schemeClr>
            </a:solidFill>
          </p:spPr>
          <p:style>
            <a:lnRef idx="2">
              <a:schemeClr val="lt1">
                <a:hueOff val="0"/>
                <a:satOff val="0"/>
                <a:lumOff val="0"/>
                <a:alphaOff val="0"/>
              </a:schemeClr>
            </a:lnRef>
            <a:fillRef idx="1">
              <a:schemeClr val="accent3">
                <a:tint val="50000"/>
                <a:hueOff val="-1943901"/>
                <a:satOff val="-10851"/>
                <a:lumOff val="10222"/>
                <a:alphaOff val="0"/>
              </a:schemeClr>
            </a:fillRef>
            <a:effectRef idx="0">
              <a:schemeClr val="accent3">
                <a:tint val="50000"/>
                <a:hueOff val="-1943901"/>
                <a:satOff val="-10851"/>
                <a:lumOff val="10222"/>
                <a:alphaOff val="0"/>
              </a:schemeClr>
            </a:effectRef>
            <a:fontRef idx="minor">
              <a:schemeClr val="lt1">
                <a:hueOff val="0"/>
                <a:satOff val="0"/>
                <a:lumOff val="0"/>
                <a:alphaOff val="0"/>
              </a:schemeClr>
            </a:fontRef>
          </p:style>
          <p:txBody>
            <a:bodyPr spcFirstLastPara="0" vert="horz" wrap="square" lIns="137161" tIns="248924" rIns="187963" bIns="248923" numCol="1" spcCol="1270" anchor="t" anchorCtr="0">
              <a:noAutofit/>
            </a:bodyPr>
            <a:lstStyle/>
            <a:p>
              <a:pPr lvl="0" algn="ctr" defTabSz="1066800">
                <a:lnSpc>
                  <a:spcPct val="150000"/>
                </a:lnSpc>
                <a:spcBef>
                  <a:spcPct val="0"/>
                </a:spcBef>
                <a:spcAft>
                  <a:spcPct val="35000"/>
                </a:spcAft>
              </a:pPr>
              <a:r>
                <a:rPr lang="zh-CN" sz="1600" b="1" kern="1200" dirty="0">
                  <a:solidFill>
                    <a:schemeClr val="tx2"/>
                  </a:solidFill>
                </a:rPr>
                <a:t>有效性</a:t>
              </a:r>
              <a:endParaRPr lang="zh-CN" sz="1600" kern="1200" dirty="0">
                <a:solidFill>
                  <a:schemeClr val="tx2"/>
                </a:solidFill>
              </a:endParaRPr>
            </a:p>
            <a:p>
              <a:pPr marL="0" lvl="1" algn="ctr" defTabSz="844550">
                <a:lnSpc>
                  <a:spcPct val="150000"/>
                </a:lnSpc>
                <a:spcBef>
                  <a:spcPct val="0"/>
                </a:spcBef>
                <a:spcAft>
                  <a:spcPct val="15000"/>
                </a:spcAft>
              </a:pPr>
              <a:r>
                <a:rPr lang="zh-CN" sz="1200" b="1" kern="1200" dirty="0">
                  <a:solidFill>
                    <a:schemeClr val="tx1"/>
                  </a:solidFill>
                </a:rPr>
                <a:t>定战略</a:t>
              </a:r>
              <a:endParaRPr lang="zh-CN" sz="1200" kern="1200" dirty="0">
                <a:solidFill>
                  <a:schemeClr val="tx1"/>
                </a:solidFill>
              </a:endParaRPr>
            </a:p>
            <a:p>
              <a:pPr marL="0" lvl="1" algn="ctr" defTabSz="844550">
                <a:lnSpc>
                  <a:spcPct val="150000"/>
                </a:lnSpc>
                <a:spcBef>
                  <a:spcPct val="0"/>
                </a:spcBef>
                <a:spcAft>
                  <a:spcPct val="15000"/>
                </a:spcAft>
              </a:pPr>
              <a:r>
                <a:rPr lang="zh-CN" sz="1200" b="1" kern="1200" dirty="0">
                  <a:solidFill>
                    <a:schemeClr val="tx1"/>
                  </a:solidFill>
                </a:rPr>
                <a:t>作决策</a:t>
              </a:r>
              <a:endParaRPr lang="zh-CN" sz="1200" kern="1200" dirty="0">
                <a:solidFill>
                  <a:schemeClr val="tx1"/>
                </a:solidFill>
              </a:endParaRPr>
            </a:p>
            <a:p>
              <a:pPr marL="0" lvl="1" algn="ctr" defTabSz="844550">
                <a:lnSpc>
                  <a:spcPct val="150000"/>
                </a:lnSpc>
                <a:spcBef>
                  <a:spcPct val="0"/>
                </a:spcBef>
                <a:spcAft>
                  <a:spcPct val="15000"/>
                </a:spcAft>
              </a:pPr>
              <a:r>
                <a:rPr lang="zh-CN" sz="1200" b="1" kern="1200" dirty="0">
                  <a:solidFill>
                    <a:schemeClr val="tx1"/>
                  </a:solidFill>
                </a:rPr>
                <a:t>防风险</a:t>
              </a:r>
              <a:endParaRPr lang="zh-CN" sz="1200" kern="1200" dirty="0">
                <a:solidFill>
                  <a:schemeClr val="tx1"/>
                </a:solidFill>
              </a:endParaRPr>
            </a:p>
            <a:p>
              <a:pPr marL="0" lvl="1" algn="ctr" defTabSz="844550">
                <a:lnSpc>
                  <a:spcPct val="150000"/>
                </a:lnSpc>
                <a:spcBef>
                  <a:spcPct val="0"/>
                </a:spcBef>
                <a:spcAft>
                  <a:spcPct val="15000"/>
                </a:spcAft>
              </a:pPr>
              <a:r>
                <a:rPr lang="zh-CN" sz="1200" b="1" kern="1200" dirty="0">
                  <a:solidFill>
                    <a:schemeClr val="tx1"/>
                  </a:solidFill>
                </a:rPr>
                <a:t>改革发展成效</a:t>
              </a:r>
              <a:endParaRPr lang="zh-CN" sz="1200" kern="1200" dirty="0">
                <a:solidFill>
                  <a:schemeClr val="tx1"/>
                </a:solidFill>
              </a:endParaRPr>
            </a:p>
          </p:txBody>
        </p:sp>
        <p:sp>
          <p:nvSpPr>
            <p:cNvPr id="20" name="箭头: 环形 19">
              <a:extLst>
                <a:ext uri="{FF2B5EF4-FFF2-40B4-BE49-F238E27FC236}">
                  <a16:creationId xmlns:a16="http://schemas.microsoft.com/office/drawing/2014/main" id="{119F5245-4983-A481-E7B1-B2E32D819230}"/>
                </a:ext>
              </a:extLst>
            </p:cNvPr>
            <p:cNvSpPr/>
            <p:nvPr/>
          </p:nvSpPr>
          <p:spPr>
            <a:xfrm>
              <a:off x="5056105" y="1203264"/>
              <a:ext cx="2066685" cy="2066584"/>
            </a:xfrm>
            <a:prstGeom prst="circularArrow">
              <a:avLst>
                <a:gd name="adj1" fmla="val 12500"/>
                <a:gd name="adj2" fmla="val 1142322"/>
                <a:gd name="adj3" fmla="val 20457678"/>
                <a:gd name="adj4" fmla="val 10800000"/>
                <a:gd name="adj5" fmla="val 125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zh-CN" altLang="en-US" sz="1100"/>
            </a:p>
          </p:txBody>
        </p:sp>
        <p:sp>
          <p:nvSpPr>
            <p:cNvPr id="21" name="箭头: 环形 20">
              <a:extLst>
                <a:ext uri="{FF2B5EF4-FFF2-40B4-BE49-F238E27FC236}">
                  <a16:creationId xmlns:a16="http://schemas.microsoft.com/office/drawing/2014/main" id="{DE523FB7-9554-7730-453B-96085BBED13B}"/>
                </a:ext>
              </a:extLst>
            </p:cNvPr>
            <p:cNvSpPr/>
            <p:nvPr/>
          </p:nvSpPr>
          <p:spPr>
            <a:xfrm rot="10800000">
              <a:off x="5056105" y="4168539"/>
              <a:ext cx="2066685" cy="2066584"/>
            </a:xfrm>
            <a:prstGeom prst="circularArrow">
              <a:avLst>
                <a:gd name="adj1" fmla="val 12500"/>
                <a:gd name="adj2" fmla="val 1142322"/>
                <a:gd name="adj3" fmla="val 20457678"/>
                <a:gd name="adj4" fmla="val 10800000"/>
                <a:gd name="adj5" fmla="val 12500"/>
              </a:avLst>
            </a:prstGeom>
          </p:spPr>
          <p:style>
            <a:lnRef idx="2">
              <a:schemeClr val="lt1">
                <a:hueOff val="0"/>
                <a:satOff val="0"/>
                <a:lumOff val="0"/>
                <a:alphaOff val="0"/>
              </a:schemeClr>
            </a:lnRef>
            <a:fillRef idx="1">
              <a:schemeClr val="accent3">
                <a:hueOff val="-1233226"/>
                <a:satOff val="-1227"/>
                <a:lumOff val="-1961"/>
                <a:alphaOff val="0"/>
              </a:schemeClr>
            </a:fillRef>
            <a:effectRef idx="0">
              <a:schemeClr val="accent3">
                <a:hueOff val="-1233226"/>
                <a:satOff val="-1227"/>
                <a:lumOff val="-1961"/>
                <a:alphaOff val="0"/>
              </a:schemeClr>
            </a:effectRef>
            <a:fontRef idx="minor">
              <a:schemeClr val="lt1"/>
            </a:fontRef>
          </p:style>
          <p:txBody>
            <a:bodyPr/>
            <a:lstStyle/>
            <a:p>
              <a:endParaRPr lang="zh-CN" altLang="en-US" sz="1100"/>
            </a:p>
          </p:txBody>
        </p:sp>
      </p:grpSp>
      <p:sp>
        <p:nvSpPr>
          <p:cNvPr id="2" name="箭头: V 形 1">
            <a:extLst>
              <a:ext uri="{FF2B5EF4-FFF2-40B4-BE49-F238E27FC236}">
                <a16:creationId xmlns:a16="http://schemas.microsoft.com/office/drawing/2014/main" id="{B3FD3344-D4F4-F8E5-D5BF-E647A5817641}"/>
              </a:ext>
            </a:extLst>
          </p:cNvPr>
          <p:cNvSpPr/>
          <p:nvPr/>
        </p:nvSpPr>
        <p:spPr>
          <a:xfrm>
            <a:off x="6347637" y="3446539"/>
            <a:ext cx="893135" cy="636363"/>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文本框 4">
            <a:extLst>
              <a:ext uri="{FF2B5EF4-FFF2-40B4-BE49-F238E27FC236}">
                <a16:creationId xmlns:a16="http://schemas.microsoft.com/office/drawing/2014/main" id="{D046C2A4-0D07-86FA-F865-7057B398BE4F}"/>
              </a:ext>
            </a:extLst>
          </p:cNvPr>
          <p:cNvSpPr txBox="1"/>
          <p:nvPr/>
        </p:nvSpPr>
        <p:spPr>
          <a:xfrm>
            <a:off x="6947704" y="1821857"/>
            <a:ext cx="2641942" cy="3492495"/>
          </a:xfrm>
          <a:prstGeom prst="rect">
            <a:avLst/>
          </a:prstGeom>
          <a:noFill/>
        </p:spPr>
        <p:txBody>
          <a:bodyPr wrap="square">
            <a:spAutoFit/>
          </a:bodyPr>
          <a:lstStyle/>
          <a:p>
            <a:pPr lvl="0" algn="ctr" defTabSz="1066800">
              <a:lnSpc>
                <a:spcPct val="150000"/>
              </a:lnSpc>
              <a:spcBef>
                <a:spcPct val="0"/>
              </a:spcBef>
              <a:spcAft>
                <a:spcPct val="35000"/>
              </a:spcAft>
            </a:pPr>
            <a:r>
              <a:rPr lang="zh-CN" altLang="en-US" sz="4400" b="1" dirty="0">
                <a:solidFill>
                  <a:schemeClr val="tx2"/>
                </a:solidFill>
              </a:rPr>
              <a:t>科学 </a:t>
            </a:r>
            <a:endParaRPr lang="en-US" altLang="zh-CN" sz="4400" b="1" dirty="0">
              <a:solidFill>
                <a:schemeClr val="tx2"/>
              </a:solidFill>
            </a:endParaRPr>
          </a:p>
          <a:p>
            <a:pPr lvl="0" algn="ctr" defTabSz="1066800">
              <a:lnSpc>
                <a:spcPct val="150000"/>
              </a:lnSpc>
              <a:spcBef>
                <a:spcPct val="0"/>
              </a:spcBef>
              <a:spcAft>
                <a:spcPct val="35000"/>
              </a:spcAft>
            </a:pPr>
            <a:r>
              <a:rPr lang="zh-CN" altLang="en-US" sz="4400" b="1" dirty="0">
                <a:solidFill>
                  <a:schemeClr val="tx2"/>
                </a:solidFill>
              </a:rPr>
              <a:t>理性</a:t>
            </a:r>
            <a:endParaRPr lang="en-US" altLang="zh-CN" sz="4400" b="1" dirty="0">
              <a:solidFill>
                <a:schemeClr val="tx2"/>
              </a:solidFill>
            </a:endParaRPr>
          </a:p>
          <a:p>
            <a:pPr lvl="0" algn="ctr" defTabSz="1066800">
              <a:lnSpc>
                <a:spcPct val="150000"/>
              </a:lnSpc>
              <a:spcBef>
                <a:spcPct val="0"/>
              </a:spcBef>
              <a:spcAft>
                <a:spcPct val="35000"/>
              </a:spcAft>
            </a:pPr>
            <a:r>
              <a:rPr lang="zh-CN" altLang="en-US" sz="4400" b="1" dirty="0">
                <a:solidFill>
                  <a:schemeClr val="tx2"/>
                </a:solidFill>
              </a:rPr>
              <a:t>高效</a:t>
            </a:r>
            <a:endParaRPr lang="en-US" altLang="zh-CN" sz="4400" b="1" dirty="0">
              <a:solidFill>
                <a:schemeClr val="tx2"/>
              </a:solidFill>
            </a:endParaRPr>
          </a:p>
        </p:txBody>
      </p:sp>
      <p:sp>
        <p:nvSpPr>
          <p:cNvPr id="3" name="文本框 2">
            <a:extLst>
              <a:ext uri="{FF2B5EF4-FFF2-40B4-BE49-F238E27FC236}">
                <a16:creationId xmlns:a16="http://schemas.microsoft.com/office/drawing/2014/main" id="{6AFA19BE-FED4-5F44-8395-53CEBCF11527}"/>
              </a:ext>
            </a:extLst>
          </p:cNvPr>
          <p:cNvSpPr txBox="1"/>
          <p:nvPr/>
        </p:nvSpPr>
        <p:spPr>
          <a:xfrm>
            <a:off x="547960" y="2448183"/>
            <a:ext cx="2641942" cy="2239844"/>
          </a:xfrm>
          <a:prstGeom prst="rect">
            <a:avLst/>
          </a:prstGeom>
          <a:noFill/>
        </p:spPr>
        <p:txBody>
          <a:bodyPr wrap="square">
            <a:spAutoFit/>
          </a:bodyPr>
          <a:lstStyle/>
          <a:p>
            <a:pPr lvl="0" algn="ctr" defTabSz="1066800">
              <a:lnSpc>
                <a:spcPct val="150000"/>
              </a:lnSpc>
              <a:spcBef>
                <a:spcPct val="0"/>
              </a:spcBef>
              <a:spcAft>
                <a:spcPct val="35000"/>
              </a:spcAft>
            </a:pPr>
            <a:r>
              <a:rPr lang="zh-CN" altLang="en-US" sz="4400" b="1" dirty="0">
                <a:solidFill>
                  <a:schemeClr val="tx2"/>
                </a:solidFill>
              </a:rPr>
              <a:t>配齐</a:t>
            </a:r>
            <a:endParaRPr lang="en-US" altLang="zh-CN" sz="4400" b="1" dirty="0">
              <a:solidFill>
                <a:schemeClr val="tx2"/>
              </a:solidFill>
            </a:endParaRPr>
          </a:p>
          <a:p>
            <a:pPr lvl="0" algn="ctr" defTabSz="1066800">
              <a:lnSpc>
                <a:spcPct val="150000"/>
              </a:lnSpc>
              <a:spcBef>
                <a:spcPct val="0"/>
              </a:spcBef>
              <a:spcAft>
                <a:spcPct val="35000"/>
              </a:spcAft>
            </a:pPr>
            <a:r>
              <a:rPr lang="zh-CN" altLang="en-US" sz="4400" b="1" dirty="0">
                <a:solidFill>
                  <a:schemeClr val="tx2"/>
                </a:solidFill>
              </a:rPr>
              <a:t>建强</a:t>
            </a:r>
            <a:endParaRPr lang="en-US" altLang="zh-CN" sz="4400" b="1" dirty="0">
              <a:solidFill>
                <a:schemeClr val="tx2"/>
              </a:solidFill>
            </a:endParaRPr>
          </a:p>
        </p:txBody>
      </p:sp>
      <p:sp>
        <p:nvSpPr>
          <p:cNvPr id="6" name="文本框 5">
            <a:extLst>
              <a:ext uri="{FF2B5EF4-FFF2-40B4-BE49-F238E27FC236}">
                <a16:creationId xmlns:a16="http://schemas.microsoft.com/office/drawing/2014/main" id="{7427B97D-BD2B-D538-6F60-75A216525FB2}"/>
              </a:ext>
            </a:extLst>
          </p:cNvPr>
          <p:cNvSpPr txBox="1"/>
          <p:nvPr/>
        </p:nvSpPr>
        <p:spPr>
          <a:xfrm>
            <a:off x="8944178" y="2550806"/>
            <a:ext cx="2042726" cy="2034596"/>
          </a:xfrm>
          <a:prstGeom prst="rect">
            <a:avLst/>
          </a:prstGeom>
          <a:noFill/>
        </p:spPr>
        <p:txBody>
          <a:bodyPr wrap="square">
            <a:spAutoFit/>
          </a:bodyPr>
          <a:lstStyle/>
          <a:p>
            <a:pPr lvl="0" algn="ctr" defTabSz="1066800">
              <a:lnSpc>
                <a:spcPct val="150000"/>
              </a:lnSpc>
              <a:spcBef>
                <a:spcPct val="0"/>
              </a:spcBef>
              <a:spcAft>
                <a:spcPct val="35000"/>
              </a:spcAft>
            </a:pPr>
            <a:r>
              <a:rPr lang="en-US" altLang="zh-CN" sz="9600" b="1" dirty="0">
                <a:solidFill>
                  <a:schemeClr val="accent1"/>
                </a:solidFill>
              </a:rPr>
              <a:t>?</a:t>
            </a:r>
          </a:p>
        </p:txBody>
      </p:sp>
    </p:spTree>
    <p:extLst>
      <p:ext uri="{BB962C8B-B14F-4D97-AF65-F5344CB8AC3E}">
        <p14:creationId xmlns:p14="http://schemas.microsoft.com/office/powerpoint/2010/main" val="2677191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8296F-352E-51D3-8B7E-652ADBCF7C87}"/>
            </a:ext>
          </a:extLst>
        </p:cNvPr>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BAD1232-6A5F-75B1-08F5-2877EA2EA5D1}"/>
              </a:ext>
            </a:extLst>
          </p:cNvPr>
          <p:cNvSpPr>
            <a:spLocks noGrp="1"/>
          </p:cNvSpPr>
          <p:nvPr>
            <p:ph type="sldNum" sz="quarter" idx="12"/>
          </p:nvPr>
        </p:nvSpPr>
        <p:spPr/>
        <p:txBody>
          <a:bodyPr/>
          <a:lstStyle/>
          <a:p>
            <a:fld id="{C8BB1146-E542-4D4E-B8E9-6919A11DDD48}" type="slidenum">
              <a:rPr lang="en-US" smtClean="0"/>
              <a:t>12</a:t>
            </a:fld>
            <a:endParaRPr lang="en-US"/>
          </a:p>
        </p:txBody>
      </p:sp>
      <p:sp>
        <p:nvSpPr>
          <p:cNvPr id="38" name="文本框 37">
            <a:extLst>
              <a:ext uri="{FF2B5EF4-FFF2-40B4-BE49-F238E27FC236}">
                <a16:creationId xmlns:a16="http://schemas.microsoft.com/office/drawing/2014/main" id="{9AA87D04-8478-3E22-17E9-44EAFE4FE7D2}"/>
              </a:ext>
            </a:extLst>
          </p:cNvPr>
          <p:cNvSpPr txBox="1"/>
          <p:nvPr/>
        </p:nvSpPr>
        <p:spPr>
          <a:xfrm>
            <a:off x="1095731" y="2786679"/>
            <a:ext cx="10000538" cy="523220"/>
          </a:xfrm>
          <a:prstGeom prst="rect">
            <a:avLst/>
          </a:prstGeom>
          <a:noFill/>
        </p:spPr>
        <p:txBody>
          <a:bodyPr wrap="square">
            <a:spAutoFit/>
          </a:bodyPr>
          <a:lstStyle/>
          <a:p>
            <a:pPr algn="ctr"/>
            <a:r>
              <a:rPr lang="zh-CN" altLang="en-US" sz="2800" b="1" dirty="0">
                <a:latin typeface="Arial" panose="020B0604020202020204" pitchFamily="34" charset="0"/>
                <a:ea typeface="微软雅黑" panose="020B0503020204020204" pitchFamily="34" charset="-122"/>
              </a:rPr>
              <a:t>问题</a:t>
            </a:r>
            <a:r>
              <a:rPr lang="en-US" altLang="zh-CN" sz="2800" b="1" dirty="0">
                <a:latin typeface="Arial" panose="020B0604020202020204" pitchFamily="34" charset="0"/>
                <a:ea typeface="微软雅黑" panose="020B0503020204020204" pitchFamily="34" charset="-122"/>
              </a:rPr>
              <a:t>3</a:t>
            </a:r>
            <a:r>
              <a:rPr lang="zh-CN" altLang="en-US" sz="2800" b="1" dirty="0">
                <a:latin typeface="Arial" panose="020B0604020202020204" pitchFamily="34" charset="0"/>
                <a:ea typeface="微软雅黑" panose="020B0503020204020204" pitchFamily="34" charset="-122"/>
              </a:rPr>
              <a:t>：构建科学如何评价？</a:t>
            </a:r>
          </a:p>
        </p:txBody>
      </p:sp>
    </p:spTree>
    <p:extLst>
      <p:ext uri="{BB962C8B-B14F-4D97-AF65-F5344CB8AC3E}">
        <p14:creationId xmlns:p14="http://schemas.microsoft.com/office/powerpoint/2010/main" val="3696661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22169-546E-B8EF-3D71-11D5DBCFC35E}"/>
            </a:ext>
          </a:extLst>
        </p:cNvPr>
        <p:cNvGrpSpPr/>
        <p:nvPr/>
      </p:nvGrpSpPr>
      <p:grpSpPr>
        <a:xfrm>
          <a:off x="0" y="0"/>
          <a:ext cx="0" cy="0"/>
          <a:chOff x="0" y="0"/>
          <a:chExt cx="0" cy="0"/>
        </a:xfrm>
      </p:grpSpPr>
      <p:sp>
        <p:nvSpPr>
          <p:cNvPr id="7" name="标题 6">
            <a:extLst>
              <a:ext uri="{FF2B5EF4-FFF2-40B4-BE49-F238E27FC236}">
                <a16:creationId xmlns:a16="http://schemas.microsoft.com/office/drawing/2014/main" id="{4DA5AB58-909C-373A-92B7-3715B4D3F478}"/>
              </a:ext>
            </a:extLst>
          </p:cNvPr>
          <p:cNvSpPr>
            <a:spLocks noGrp="1"/>
          </p:cNvSpPr>
          <p:nvPr>
            <p:ph type="title"/>
          </p:nvPr>
        </p:nvSpPr>
        <p:spPr/>
        <p:txBody>
          <a:bodyPr>
            <a:normAutofit/>
          </a:bodyPr>
          <a:lstStyle/>
          <a:p>
            <a:r>
              <a:rPr kumimoji="1" lang="zh-CN" altLang="en-US" dirty="0"/>
              <a:t>解构“构建科学”</a:t>
            </a:r>
          </a:p>
        </p:txBody>
      </p:sp>
      <p:sp>
        <p:nvSpPr>
          <p:cNvPr id="4" name="灯片编号占位符 3">
            <a:extLst>
              <a:ext uri="{FF2B5EF4-FFF2-40B4-BE49-F238E27FC236}">
                <a16:creationId xmlns:a16="http://schemas.microsoft.com/office/drawing/2014/main" id="{25B324D8-9993-4B76-DBBC-9BB68CBC55FB}"/>
              </a:ext>
            </a:extLst>
          </p:cNvPr>
          <p:cNvSpPr>
            <a:spLocks noGrp="1"/>
          </p:cNvSpPr>
          <p:nvPr>
            <p:ph type="sldNum" sz="quarter" idx="12"/>
          </p:nvPr>
        </p:nvSpPr>
        <p:spPr/>
        <p:txBody>
          <a:bodyPr/>
          <a:lstStyle/>
          <a:p>
            <a:fld id="{C8BB1146-E542-4D4E-B8E9-6919A11DDD48}" type="slidenum">
              <a:rPr lang="en-US" smtClean="0"/>
              <a:t>13</a:t>
            </a:fld>
            <a:endParaRPr lang="en-US"/>
          </a:p>
        </p:txBody>
      </p:sp>
      <p:grpSp>
        <p:nvGrpSpPr>
          <p:cNvPr id="3" name="组合 2">
            <a:extLst>
              <a:ext uri="{FF2B5EF4-FFF2-40B4-BE49-F238E27FC236}">
                <a16:creationId xmlns:a16="http://schemas.microsoft.com/office/drawing/2014/main" id="{B1A9A1DD-653F-DFDC-0036-8725ABF34881}"/>
              </a:ext>
            </a:extLst>
          </p:cNvPr>
          <p:cNvGrpSpPr/>
          <p:nvPr/>
        </p:nvGrpSpPr>
        <p:grpSpPr>
          <a:xfrm>
            <a:off x="956197" y="3190693"/>
            <a:ext cx="10279605" cy="826831"/>
            <a:chOff x="956197" y="1536991"/>
            <a:chExt cx="10279605" cy="826831"/>
          </a:xfrm>
        </p:grpSpPr>
        <p:sp>
          <p:nvSpPr>
            <p:cNvPr id="5" name="任意多边形: 形状 4">
              <a:extLst>
                <a:ext uri="{FF2B5EF4-FFF2-40B4-BE49-F238E27FC236}">
                  <a16:creationId xmlns:a16="http://schemas.microsoft.com/office/drawing/2014/main" id="{5EFCE37B-908C-AB9A-10AD-86CE47E6959C}"/>
                </a:ext>
              </a:extLst>
            </p:cNvPr>
            <p:cNvSpPr/>
            <p:nvPr/>
          </p:nvSpPr>
          <p:spPr>
            <a:xfrm>
              <a:off x="956197" y="1536991"/>
              <a:ext cx="2705159" cy="826831"/>
            </a:xfrm>
            <a:custGeom>
              <a:avLst/>
              <a:gdLst>
                <a:gd name="connsiteX0" fmla="*/ 0 w 2705159"/>
                <a:gd name="connsiteY0" fmla="*/ 82683 h 826831"/>
                <a:gd name="connsiteX1" fmla="*/ 82683 w 2705159"/>
                <a:gd name="connsiteY1" fmla="*/ 0 h 826831"/>
                <a:gd name="connsiteX2" fmla="*/ 2622476 w 2705159"/>
                <a:gd name="connsiteY2" fmla="*/ 0 h 826831"/>
                <a:gd name="connsiteX3" fmla="*/ 2705159 w 2705159"/>
                <a:gd name="connsiteY3" fmla="*/ 82683 h 826831"/>
                <a:gd name="connsiteX4" fmla="*/ 2705159 w 2705159"/>
                <a:gd name="connsiteY4" fmla="*/ 744148 h 826831"/>
                <a:gd name="connsiteX5" fmla="*/ 2622476 w 2705159"/>
                <a:gd name="connsiteY5" fmla="*/ 826831 h 826831"/>
                <a:gd name="connsiteX6" fmla="*/ 82683 w 2705159"/>
                <a:gd name="connsiteY6" fmla="*/ 826831 h 826831"/>
                <a:gd name="connsiteX7" fmla="*/ 0 w 2705159"/>
                <a:gd name="connsiteY7" fmla="*/ 744148 h 826831"/>
                <a:gd name="connsiteX8" fmla="*/ 0 w 2705159"/>
                <a:gd name="connsiteY8" fmla="*/ 82683 h 826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159" h="826831">
                  <a:moveTo>
                    <a:pt x="0" y="82683"/>
                  </a:moveTo>
                  <a:cubicBezTo>
                    <a:pt x="0" y="37018"/>
                    <a:pt x="37018" y="0"/>
                    <a:pt x="82683" y="0"/>
                  </a:cubicBezTo>
                  <a:lnTo>
                    <a:pt x="2622476" y="0"/>
                  </a:lnTo>
                  <a:cubicBezTo>
                    <a:pt x="2668141" y="0"/>
                    <a:pt x="2705159" y="37018"/>
                    <a:pt x="2705159" y="82683"/>
                  </a:cubicBezTo>
                  <a:lnTo>
                    <a:pt x="2705159" y="744148"/>
                  </a:lnTo>
                  <a:cubicBezTo>
                    <a:pt x="2705159" y="789813"/>
                    <a:pt x="2668141" y="826831"/>
                    <a:pt x="2622476" y="826831"/>
                  </a:cubicBezTo>
                  <a:lnTo>
                    <a:pt x="82683" y="826831"/>
                  </a:lnTo>
                  <a:cubicBezTo>
                    <a:pt x="37018" y="826831"/>
                    <a:pt x="0" y="789813"/>
                    <a:pt x="0" y="744148"/>
                  </a:cubicBezTo>
                  <a:lnTo>
                    <a:pt x="0" y="82683"/>
                  </a:lnTo>
                  <a:close/>
                </a:path>
              </a:pathLst>
            </a:custGeom>
            <a:solidFill>
              <a:schemeClr val="accent6">
                <a:lumMod val="20000"/>
                <a:lumOff val="8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0897" tIns="130897" rIns="130897" bIns="130897" numCol="1" spcCol="1270" anchor="ctr" anchorCtr="0">
              <a:noAutofit/>
            </a:bodyPr>
            <a:lstStyle/>
            <a:p>
              <a:pPr marL="0" lvl="0" indent="0" algn="ctr" defTabSz="1244600">
                <a:lnSpc>
                  <a:spcPct val="90000"/>
                </a:lnSpc>
                <a:spcBef>
                  <a:spcPct val="0"/>
                </a:spcBef>
                <a:spcAft>
                  <a:spcPct val="35000"/>
                </a:spcAft>
                <a:buNone/>
              </a:pPr>
              <a:r>
                <a:rPr lang="zh-CN" sz="2000" b="1" kern="1200" dirty="0">
                  <a:solidFill>
                    <a:schemeClr val="tx1"/>
                  </a:solidFill>
                </a:rPr>
                <a:t>定位科学</a:t>
              </a:r>
              <a:endParaRPr lang="zh-CN" sz="2000" kern="1200" dirty="0">
                <a:solidFill>
                  <a:schemeClr val="tx1"/>
                </a:solidFill>
              </a:endParaRPr>
            </a:p>
          </p:txBody>
        </p:sp>
        <p:sp>
          <p:nvSpPr>
            <p:cNvPr id="8" name="任意多边形: 形状 7">
              <a:extLst>
                <a:ext uri="{FF2B5EF4-FFF2-40B4-BE49-F238E27FC236}">
                  <a16:creationId xmlns:a16="http://schemas.microsoft.com/office/drawing/2014/main" id="{F4256DAD-E8F3-9AD0-1175-1816AECE0339}"/>
                </a:ext>
              </a:extLst>
            </p:cNvPr>
            <p:cNvSpPr/>
            <p:nvPr/>
          </p:nvSpPr>
          <p:spPr>
            <a:xfrm>
              <a:off x="4743420" y="1536991"/>
              <a:ext cx="2705159" cy="826831"/>
            </a:xfrm>
            <a:custGeom>
              <a:avLst/>
              <a:gdLst>
                <a:gd name="connsiteX0" fmla="*/ 0 w 2705159"/>
                <a:gd name="connsiteY0" fmla="*/ 82683 h 826831"/>
                <a:gd name="connsiteX1" fmla="*/ 82683 w 2705159"/>
                <a:gd name="connsiteY1" fmla="*/ 0 h 826831"/>
                <a:gd name="connsiteX2" fmla="*/ 2622476 w 2705159"/>
                <a:gd name="connsiteY2" fmla="*/ 0 h 826831"/>
                <a:gd name="connsiteX3" fmla="*/ 2705159 w 2705159"/>
                <a:gd name="connsiteY3" fmla="*/ 82683 h 826831"/>
                <a:gd name="connsiteX4" fmla="*/ 2705159 w 2705159"/>
                <a:gd name="connsiteY4" fmla="*/ 744148 h 826831"/>
                <a:gd name="connsiteX5" fmla="*/ 2622476 w 2705159"/>
                <a:gd name="connsiteY5" fmla="*/ 826831 h 826831"/>
                <a:gd name="connsiteX6" fmla="*/ 82683 w 2705159"/>
                <a:gd name="connsiteY6" fmla="*/ 826831 h 826831"/>
                <a:gd name="connsiteX7" fmla="*/ 0 w 2705159"/>
                <a:gd name="connsiteY7" fmla="*/ 744148 h 826831"/>
                <a:gd name="connsiteX8" fmla="*/ 0 w 2705159"/>
                <a:gd name="connsiteY8" fmla="*/ 82683 h 826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159" h="826831">
                  <a:moveTo>
                    <a:pt x="0" y="82683"/>
                  </a:moveTo>
                  <a:cubicBezTo>
                    <a:pt x="0" y="37018"/>
                    <a:pt x="37018" y="0"/>
                    <a:pt x="82683" y="0"/>
                  </a:cubicBezTo>
                  <a:lnTo>
                    <a:pt x="2622476" y="0"/>
                  </a:lnTo>
                  <a:cubicBezTo>
                    <a:pt x="2668141" y="0"/>
                    <a:pt x="2705159" y="37018"/>
                    <a:pt x="2705159" y="82683"/>
                  </a:cubicBezTo>
                  <a:lnTo>
                    <a:pt x="2705159" y="744148"/>
                  </a:lnTo>
                  <a:cubicBezTo>
                    <a:pt x="2705159" y="789813"/>
                    <a:pt x="2668141" y="826831"/>
                    <a:pt x="2622476" y="826831"/>
                  </a:cubicBezTo>
                  <a:lnTo>
                    <a:pt x="82683" y="826831"/>
                  </a:lnTo>
                  <a:cubicBezTo>
                    <a:pt x="37018" y="826831"/>
                    <a:pt x="0" y="789813"/>
                    <a:pt x="0" y="744148"/>
                  </a:cubicBezTo>
                  <a:lnTo>
                    <a:pt x="0" y="82683"/>
                  </a:lnTo>
                  <a:close/>
                </a:path>
              </a:pathLst>
            </a:custGeom>
            <a:solidFill>
              <a:schemeClr val="accent6">
                <a:lumMod val="20000"/>
                <a:lumOff val="80000"/>
              </a:schemeClr>
            </a:solidFill>
          </p:spPr>
          <p:style>
            <a:lnRef idx="2">
              <a:schemeClr val="lt1">
                <a:hueOff val="0"/>
                <a:satOff val="0"/>
                <a:lumOff val="0"/>
                <a:alphaOff val="0"/>
              </a:schemeClr>
            </a:lnRef>
            <a:fillRef idx="1">
              <a:schemeClr val="accent2">
                <a:hueOff val="-459101"/>
                <a:satOff val="-4543"/>
                <a:lumOff val="1373"/>
                <a:alphaOff val="0"/>
              </a:schemeClr>
            </a:fillRef>
            <a:effectRef idx="0">
              <a:schemeClr val="accent2">
                <a:hueOff val="-459101"/>
                <a:satOff val="-4543"/>
                <a:lumOff val="1373"/>
                <a:alphaOff val="0"/>
              </a:schemeClr>
            </a:effectRef>
            <a:fontRef idx="minor">
              <a:schemeClr val="lt1"/>
            </a:fontRef>
          </p:style>
          <p:txBody>
            <a:bodyPr spcFirstLastPara="0" vert="horz" wrap="square" lIns="130897" tIns="130897" rIns="130897" bIns="130897" numCol="1" spcCol="1270" anchor="ctr" anchorCtr="0">
              <a:noAutofit/>
            </a:bodyPr>
            <a:lstStyle/>
            <a:p>
              <a:pPr marL="0" lvl="0" indent="0" algn="ctr" defTabSz="1244600">
                <a:lnSpc>
                  <a:spcPct val="90000"/>
                </a:lnSpc>
                <a:spcBef>
                  <a:spcPct val="0"/>
                </a:spcBef>
                <a:spcAft>
                  <a:spcPct val="35000"/>
                </a:spcAft>
                <a:buNone/>
              </a:pPr>
              <a:r>
                <a:rPr lang="zh-CN" sz="2000" b="1" kern="1200" dirty="0">
                  <a:solidFill>
                    <a:schemeClr val="tx1"/>
                  </a:solidFill>
                </a:rPr>
                <a:t>组织科学</a:t>
              </a:r>
              <a:endParaRPr lang="zh-CN" sz="2000" kern="1200" dirty="0">
                <a:solidFill>
                  <a:schemeClr val="tx1"/>
                </a:solidFill>
              </a:endParaRPr>
            </a:p>
          </p:txBody>
        </p:sp>
        <p:sp>
          <p:nvSpPr>
            <p:cNvPr id="10" name="任意多边形: 形状 9">
              <a:extLst>
                <a:ext uri="{FF2B5EF4-FFF2-40B4-BE49-F238E27FC236}">
                  <a16:creationId xmlns:a16="http://schemas.microsoft.com/office/drawing/2014/main" id="{83489A39-220A-7011-3B26-3CF665427A7E}"/>
                </a:ext>
              </a:extLst>
            </p:cNvPr>
            <p:cNvSpPr/>
            <p:nvPr/>
          </p:nvSpPr>
          <p:spPr>
            <a:xfrm>
              <a:off x="8530643" y="1536991"/>
              <a:ext cx="2705159" cy="826831"/>
            </a:xfrm>
            <a:custGeom>
              <a:avLst/>
              <a:gdLst>
                <a:gd name="connsiteX0" fmla="*/ 0 w 2705159"/>
                <a:gd name="connsiteY0" fmla="*/ 82683 h 826831"/>
                <a:gd name="connsiteX1" fmla="*/ 82683 w 2705159"/>
                <a:gd name="connsiteY1" fmla="*/ 0 h 826831"/>
                <a:gd name="connsiteX2" fmla="*/ 2622476 w 2705159"/>
                <a:gd name="connsiteY2" fmla="*/ 0 h 826831"/>
                <a:gd name="connsiteX3" fmla="*/ 2705159 w 2705159"/>
                <a:gd name="connsiteY3" fmla="*/ 82683 h 826831"/>
                <a:gd name="connsiteX4" fmla="*/ 2705159 w 2705159"/>
                <a:gd name="connsiteY4" fmla="*/ 744148 h 826831"/>
                <a:gd name="connsiteX5" fmla="*/ 2622476 w 2705159"/>
                <a:gd name="connsiteY5" fmla="*/ 826831 h 826831"/>
                <a:gd name="connsiteX6" fmla="*/ 82683 w 2705159"/>
                <a:gd name="connsiteY6" fmla="*/ 826831 h 826831"/>
                <a:gd name="connsiteX7" fmla="*/ 0 w 2705159"/>
                <a:gd name="connsiteY7" fmla="*/ 744148 h 826831"/>
                <a:gd name="connsiteX8" fmla="*/ 0 w 2705159"/>
                <a:gd name="connsiteY8" fmla="*/ 82683 h 826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159" h="826831">
                  <a:moveTo>
                    <a:pt x="0" y="82683"/>
                  </a:moveTo>
                  <a:cubicBezTo>
                    <a:pt x="0" y="37018"/>
                    <a:pt x="37018" y="0"/>
                    <a:pt x="82683" y="0"/>
                  </a:cubicBezTo>
                  <a:lnTo>
                    <a:pt x="2622476" y="0"/>
                  </a:lnTo>
                  <a:cubicBezTo>
                    <a:pt x="2668141" y="0"/>
                    <a:pt x="2705159" y="37018"/>
                    <a:pt x="2705159" y="82683"/>
                  </a:cubicBezTo>
                  <a:lnTo>
                    <a:pt x="2705159" y="744148"/>
                  </a:lnTo>
                  <a:cubicBezTo>
                    <a:pt x="2705159" y="789813"/>
                    <a:pt x="2668141" y="826831"/>
                    <a:pt x="2622476" y="826831"/>
                  </a:cubicBezTo>
                  <a:lnTo>
                    <a:pt x="82683" y="826831"/>
                  </a:lnTo>
                  <a:cubicBezTo>
                    <a:pt x="37018" y="826831"/>
                    <a:pt x="0" y="789813"/>
                    <a:pt x="0" y="744148"/>
                  </a:cubicBezTo>
                  <a:lnTo>
                    <a:pt x="0" y="82683"/>
                  </a:lnTo>
                  <a:close/>
                </a:path>
              </a:pathLst>
            </a:custGeom>
            <a:solidFill>
              <a:schemeClr val="accent6">
                <a:lumMod val="20000"/>
                <a:lumOff val="80000"/>
              </a:schemeClr>
            </a:solidFill>
          </p:spPr>
          <p:style>
            <a:lnRef idx="2">
              <a:schemeClr val="lt1">
                <a:hueOff val="0"/>
                <a:satOff val="0"/>
                <a:lumOff val="0"/>
                <a:alphaOff val="0"/>
              </a:schemeClr>
            </a:lnRef>
            <a:fillRef idx="1">
              <a:schemeClr val="accent2">
                <a:hueOff val="-918203"/>
                <a:satOff val="-9087"/>
                <a:lumOff val="2746"/>
                <a:alphaOff val="0"/>
              </a:schemeClr>
            </a:fillRef>
            <a:effectRef idx="0">
              <a:schemeClr val="accent2">
                <a:hueOff val="-918203"/>
                <a:satOff val="-9087"/>
                <a:lumOff val="2746"/>
                <a:alphaOff val="0"/>
              </a:schemeClr>
            </a:effectRef>
            <a:fontRef idx="minor">
              <a:schemeClr val="lt1"/>
            </a:fontRef>
          </p:style>
          <p:txBody>
            <a:bodyPr spcFirstLastPara="0" vert="horz" wrap="square" lIns="130897" tIns="130897" rIns="130897" bIns="130897" numCol="1" spcCol="1270" anchor="ctr" anchorCtr="0">
              <a:noAutofit/>
            </a:bodyPr>
            <a:lstStyle/>
            <a:p>
              <a:pPr marL="0" lvl="0" indent="0" algn="ctr" defTabSz="1244600">
                <a:lnSpc>
                  <a:spcPct val="90000"/>
                </a:lnSpc>
                <a:spcBef>
                  <a:spcPct val="0"/>
                </a:spcBef>
                <a:spcAft>
                  <a:spcPct val="35000"/>
                </a:spcAft>
                <a:buNone/>
              </a:pPr>
              <a:r>
                <a:rPr lang="zh-CN" sz="2000" b="1" kern="1200">
                  <a:solidFill>
                    <a:schemeClr val="tx1"/>
                  </a:solidFill>
                </a:rPr>
                <a:t>人员科学</a:t>
              </a:r>
              <a:endParaRPr lang="zh-CN" sz="2000" kern="1200">
                <a:solidFill>
                  <a:schemeClr val="tx1"/>
                </a:solidFill>
              </a:endParaRPr>
            </a:p>
          </p:txBody>
        </p:sp>
      </p:grpSp>
    </p:spTree>
    <p:extLst>
      <p:ext uri="{BB962C8B-B14F-4D97-AF65-F5344CB8AC3E}">
        <p14:creationId xmlns:p14="http://schemas.microsoft.com/office/powerpoint/2010/main" val="1587635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06F4C-8FD8-B55E-7CD7-AFB5D38F9FF1}"/>
            </a:ext>
          </a:extLst>
        </p:cNvPr>
        <p:cNvGrpSpPr/>
        <p:nvPr/>
      </p:nvGrpSpPr>
      <p:grpSpPr>
        <a:xfrm>
          <a:off x="0" y="0"/>
          <a:ext cx="0" cy="0"/>
          <a:chOff x="0" y="0"/>
          <a:chExt cx="0" cy="0"/>
        </a:xfrm>
      </p:grpSpPr>
      <p:sp>
        <p:nvSpPr>
          <p:cNvPr id="7" name="标题 6">
            <a:extLst>
              <a:ext uri="{FF2B5EF4-FFF2-40B4-BE49-F238E27FC236}">
                <a16:creationId xmlns:a16="http://schemas.microsoft.com/office/drawing/2014/main" id="{15A8DEDD-F2F8-A32E-326F-5856627BA37D}"/>
              </a:ext>
            </a:extLst>
          </p:cNvPr>
          <p:cNvSpPr>
            <a:spLocks noGrp="1"/>
          </p:cNvSpPr>
          <p:nvPr>
            <p:ph type="title"/>
          </p:nvPr>
        </p:nvSpPr>
        <p:spPr/>
        <p:txBody>
          <a:bodyPr>
            <a:normAutofit/>
          </a:bodyPr>
          <a:lstStyle/>
          <a:p>
            <a:r>
              <a:rPr kumimoji="1" lang="zh-CN" altLang="en-US" dirty="0"/>
              <a:t>定位科学</a:t>
            </a:r>
          </a:p>
        </p:txBody>
      </p:sp>
      <p:sp>
        <p:nvSpPr>
          <p:cNvPr id="4" name="灯片编号占位符 3">
            <a:extLst>
              <a:ext uri="{FF2B5EF4-FFF2-40B4-BE49-F238E27FC236}">
                <a16:creationId xmlns:a16="http://schemas.microsoft.com/office/drawing/2014/main" id="{35DF736C-F9DF-4D8C-71A1-411AC6B4124D}"/>
              </a:ext>
            </a:extLst>
          </p:cNvPr>
          <p:cNvSpPr>
            <a:spLocks noGrp="1"/>
          </p:cNvSpPr>
          <p:nvPr>
            <p:ph type="sldNum" sz="quarter" idx="12"/>
          </p:nvPr>
        </p:nvSpPr>
        <p:spPr/>
        <p:txBody>
          <a:bodyPr/>
          <a:lstStyle/>
          <a:p>
            <a:fld id="{C8BB1146-E542-4D4E-B8E9-6919A11DDD48}" type="slidenum">
              <a:rPr lang="en-US" smtClean="0"/>
              <a:t>14</a:t>
            </a:fld>
            <a:endParaRPr lang="en-US"/>
          </a:p>
        </p:txBody>
      </p:sp>
      <p:grpSp>
        <p:nvGrpSpPr>
          <p:cNvPr id="13" name="组合 12">
            <a:extLst>
              <a:ext uri="{FF2B5EF4-FFF2-40B4-BE49-F238E27FC236}">
                <a16:creationId xmlns:a16="http://schemas.microsoft.com/office/drawing/2014/main" id="{9655E755-1922-B1A7-95A5-A588A9594CA4}"/>
              </a:ext>
            </a:extLst>
          </p:cNvPr>
          <p:cNvGrpSpPr/>
          <p:nvPr/>
        </p:nvGrpSpPr>
        <p:grpSpPr>
          <a:xfrm>
            <a:off x="2083852" y="1839419"/>
            <a:ext cx="2410327" cy="3759550"/>
            <a:chOff x="2482686" y="1901948"/>
            <a:chExt cx="763139" cy="1526278"/>
          </a:xfrm>
          <a:solidFill>
            <a:schemeClr val="accent6">
              <a:lumMod val="20000"/>
              <a:lumOff val="80000"/>
            </a:schemeClr>
          </a:solidFill>
        </p:grpSpPr>
        <p:sp>
          <p:nvSpPr>
            <p:cNvPr id="14" name="任意多边形: 形状 13">
              <a:extLst>
                <a:ext uri="{FF2B5EF4-FFF2-40B4-BE49-F238E27FC236}">
                  <a16:creationId xmlns:a16="http://schemas.microsoft.com/office/drawing/2014/main" id="{50F82E8A-B2B3-94DE-A9FF-65DA7E5A63DF}"/>
                </a:ext>
              </a:extLst>
            </p:cNvPr>
            <p:cNvSpPr/>
            <p:nvPr/>
          </p:nvSpPr>
          <p:spPr>
            <a:xfrm>
              <a:off x="2482686" y="1901948"/>
              <a:ext cx="763139" cy="457883"/>
            </a:xfrm>
            <a:custGeom>
              <a:avLst/>
              <a:gdLst>
                <a:gd name="connsiteX0" fmla="*/ 0 w 763139"/>
                <a:gd name="connsiteY0" fmla="*/ 0 h 457883"/>
                <a:gd name="connsiteX1" fmla="*/ 763139 w 763139"/>
                <a:gd name="connsiteY1" fmla="*/ 0 h 457883"/>
                <a:gd name="connsiteX2" fmla="*/ 763139 w 763139"/>
                <a:gd name="connsiteY2" fmla="*/ 457883 h 457883"/>
                <a:gd name="connsiteX3" fmla="*/ 0 w 763139"/>
                <a:gd name="connsiteY3" fmla="*/ 457883 h 457883"/>
                <a:gd name="connsiteX4" fmla="*/ 0 w 763139"/>
                <a:gd name="connsiteY4" fmla="*/ 0 h 45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139" h="457883">
                  <a:moveTo>
                    <a:pt x="0" y="0"/>
                  </a:moveTo>
                  <a:lnTo>
                    <a:pt x="763139" y="0"/>
                  </a:lnTo>
                  <a:lnTo>
                    <a:pt x="763139" y="457883"/>
                  </a:lnTo>
                  <a:lnTo>
                    <a:pt x="0" y="457883"/>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sz="2400" b="1" kern="1200" dirty="0">
                  <a:solidFill>
                    <a:schemeClr val="tx1"/>
                  </a:solidFill>
                </a:rPr>
                <a:t>定战略</a:t>
              </a:r>
              <a:endParaRPr lang="zh-CN" sz="2400" kern="1200" dirty="0">
                <a:solidFill>
                  <a:schemeClr val="tx1"/>
                </a:solidFill>
              </a:endParaRPr>
            </a:p>
          </p:txBody>
        </p:sp>
        <p:sp>
          <p:nvSpPr>
            <p:cNvPr id="15" name="任意多边形: 形状 14">
              <a:extLst>
                <a:ext uri="{FF2B5EF4-FFF2-40B4-BE49-F238E27FC236}">
                  <a16:creationId xmlns:a16="http://schemas.microsoft.com/office/drawing/2014/main" id="{059D68C2-0631-6D82-2FD9-00FE256519A9}"/>
                </a:ext>
              </a:extLst>
            </p:cNvPr>
            <p:cNvSpPr/>
            <p:nvPr/>
          </p:nvSpPr>
          <p:spPr>
            <a:xfrm>
              <a:off x="2482686" y="2436146"/>
              <a:ext cx="763139" cy="457883"/>
            </a:xfrm>
            <a:custGeom>
              <a:avLst/>
              <a:gdLst>
                <a:gd name="connsiteX0" fmla="*/ 0 w 763139"/>
                <a:gd name="connsiteY0" fmla="*/ 0 h 457883"/>
                <a:gd name="connsiteX1" fmla="*/ 763139 w 763139"/>
                <a:gd name="connsiteY1" fmla="*/ 0 h 457883"/>
                <a:gd name="connsiteX2" fmla="*/ 763139 w 763139"/>
                <a:gd name="connsiteY2" fmla="*/ 457883 h 457883"/>
                <a:gd name="connsiteX3" fmla="*/ 0 w 763139"/>
                <a:gd name="connsiteY3" fmla="*/ 457883 h 457883"/>
                <a:gd name="connsiteX4" fmla="*/ 0 w 763139"/>
                <a:gd name="connsiteY4" fmla="*/ 0 h 45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139" h="457883">
                  <a:moveTo>
                    <a:pt x="0" y="0"/>
                  </a:moveTo>
                  <a:lnTo>
                    <a:pt x="763139" y="0"/>
                  </a:lnTo>
                  <a:lnTo>
                    <a:pt x="763139" y="457883"/>
                  </a:lnTo>
                  <a:lnTo>
                    <a:pt x="0" y="457883"/>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sz="2400" b="1" kern="1200">
                  <a:solidFill>
                    <a:schemeClr val="tx1"/>
                  </a:solidFill>
                </a:rPr>
                <a:t>作决策</a:t>
              </a:r>
              <a:endParaRPr lang="zh-CN" sz="2400" kern="1200">
                <a:solidFill>
                  <a:schemeClr val="tx1"/>
                </a:solidFill>
              </a:endParaRPr>
            </a:p>
          </p:txBody>
        </p:sp>
        <p:sp>
          <p:nvSpPr>
            <p:cNvPr id="16" name="任意多边形: 形状 15">
              <a:extLst>
                <a:ext uri="{FF2B5EF4-FFF2-40B4-BE49-F238E27FC236}">
                  <a16:creationId xmlns:a16="http://schemas.microsoft.com/office/drawing/2014/main" id="{6C35F7A5-AF05-7F09-A1EC-D58523AFECFA}"/>
                </a:ext>
              </a:extLst>
            </p:cNvPr>
            <p:cNvSpPr/>
            <p:nvPr/>
          </p:nvSpPr>
          <p:spPr>
            <a:xfrm>
              <a:off x="2482686" y="2970343"/>
              <a:ext cx="763139" cy="457883"/>
            </a:xfrm>
            <a:custGeom>
              <a:avLst/>
              <a:gdLst>
                <a:gd name="connsiteX0" fmla="*/ 0 w 763139"/>
                <a:gd name="connsiteY0" fmla="*/ 0 h 457883"/>
                <a:gd name="connsiteX1" fmla="*/ 763139 w 763139"/>
                <a:gd name="connsiteY1" fmla="*/ 0 h 457883"/>
                <a:gd name="connsiteX2" fmla="*/ 763139 w 763139"/>
                <a:gd name="connsiteY2" fmla="*/ 457883 h 457883"/>
                <a:gd name="connsiteX3" fmla="*/ 0 w 763139"/>
                <a:gd name="connsiteY3" fmla="*/ 457883 h 457883"/>
                <a:gd name="connsiteX4" fmla="*/ 0 w 763139"/>
                <a:gd name="connsiteY4" fmla="*/ 0 h 45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139" h="457883">
                  <a:moveTo>
                    <a:pt x="0" y="0"/>
                  </a:moveTo>
                  <a:lnTo>
                    <a:pt x="763139" y="0"/>
                  </a:lnTo>
                  <a:lnTo>
                    <a:pt x="763139" y="457883"/>
                  </a:lnTo>
                  <a:lnTo>
                    <a:pt x="0" y="457883"/>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sz="2400" b="1" kern="1200">
                  <a:solidFill>
                    <a:schemeClr val="tx1"/>
                  </a:solidFill>
                </a:rPr>
                <a:t>防风险</a:t>
              </a:r>
              <a:endParaRPr lang="zh-CN" sz="2400" kern="1200">
                <a:solidFill>
                  <a:schemeClr val="tx1"/>
                </a:solidFill>
              </a:endParaRPr>
            </a:p>
          </p:txBody>
        </p:sp>
      </p:grpSp>
      <p:sp>
        <p:nvSpPr>
          <p:cNvPr id="17" name="加号 16">
            <a:extLst>
              <a:ext uri="{FF2B5EF4-FFF2-40B4-BE49-F238E27FC236}">
                <a16:creationId xmlns:a16="http://schemas.microsoft.com/office/drawing/2014/main" id="{230171CD-0E03-8CAB-1B38-B02CBB693CF1}"/>
              </a:ext>
            </a:extLst>
          </p:cNvPr>
          <p:cNvSpPr/>
          <p:nvPr/>
        </p:nvSpPr>
        <p:spPr>
          <a:xfrm>
            <a:off x="5468566" y="2967283"/>
            <a:ext cx="1254868" cy="1254868"/>
          </a:xfrm>
          <a:prstGeom prst="mathPlus">
            <a:avLst>
              <a:gd name="adj1" fmla="val 1421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480DDA58-38C0-E0B3-E3A0-2463696962D5}"/>
              </a:ext>
            </a:extLst>
          </p:cNvPr>
          <p:cNvSpPr txBox="1"/>
          <p:nvPr/>
        </p:nvSpPr>
        <p:spPr>
          <a:xfrm>
            <a:off x="7959657" y="2271278"/>
            <a:ext cx="1787458" cy="2646878"/>
          </a:xfrm>
          <a:prstGeom prst="rect">
            <a:avLst/>
          </a:prstGeom>
          <a:noFill/>
        </p:spPr>
        <p:txBody>
          <a:bodyPr wrap="square">
            <a:spAutoFit/>
          </a:bodyPr>
          <a:lstStyle/>
          <a:p>
            <a:r>
              <a:rPr lang="en-US" altLang="zh-CN" sz="16600" b="1" kern="1200" dirty="0">
                <a:solidFill>
                  <a:schemeClr val="tx1"/>
                </a:solidFill>
              </a:rPr>
              <a:t>?</a:t>
            </a:r>
            <a:endParaRPr lang="zh-CN" altLang="en-US" sz="16600" dirty="0"/>
          </a:p>
        </p:txBody>
      </p:sp>
    </p:spTree>
    <p:extLst>
      <p:ext uri="{BB962C8B-B14F-4D97-AF65-F5344CB8AC3E}">
        <p14:creationId xmlns:p14="http://schemas.microsoft.com/office/powerpoint/2010/main" val="1126878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CE369-6776-D33C-2583-BBD3698942FB}"/>
            </a:ext>
          </a:extLst>
        </p:cNvPr>
        <p:cNvGrpSpPr/>
        <p:nvPr/>
      </p:nvGrpSpPr>
      <p:grpSpPr>
        <a:xfrm>
          <a:off x="0" y="0"/>
          <a:ext cx="0" cy="0"/>
          <a:chOff x="0" y="0"/>
          <a:chExt cx="0" cy="0"/>
        </a:xfrm>
      </p:grpSpPr>
      <p:sp>
        <p:nvSpPr>
          <p:cNvPr id="7" name="标题 6">
            <a:extLst>
              <a:ext uri="{FF2B5EF4-FFF2-40B4-BE49-F238E27FC236}">
                <a16:creationId xmlns:a16="http://schemas.microsoft.com/office/drawing/2014/main" id="{1C88FD6F-F29C-1C79-9445-B6135C33FD47}"/>
              </a:ext>
            </a:extLst>
          </p:cNvPr>
          <p:cNvSpPr>
            <a:spLocks noGrp="1"/>
          </p:cNvSpPr>
          <p:nvPr>
            <p:ph type="title"/>
          </p:nvPr>
        </p:nvSpPr>
        <p:spPr/>
        <p:txBody>
          <a:bodyPr>
            <a:normAutofit/>
          </a:bodyPr>
          <a:lstStyle/>
          <a:p>
            <a:r>
              <a:rPr kumimoji="1" lang="zh-CN" altLang="en-US" dirty="0"/>
              <a:t>定位科学：监督功能</a:t>
            </a:r>
          </a:p>
        </p:txBody>
      </p:sp>
      <p:sp>
        <p:nvSpPr>
          <p:cNvPr id="4" name="灯片编号占位符 3">
            <a:extLst>
              <a:ext uri="{FF2B5EF4-FFF2-40B4-BE49-F238E27FC236}">
                <a16:creationId xmlns:a16="http://schemas.microsoft.com/office/drawing/2014/main" id="{02D992AC-8FDD-7648-F677-794D60F47FE1}"/>
              </a:ext>
            </a:extLst>
          </p:cNvPr>
          <p:cNvSpPr>
            <a:spLocks noGrp="1"/>
          </p:cNvSpPr>
          <p:nvPr>
            <p:ph type="sldNum" sz="quarter" idx="12"/>
          </p:nvPr>
        </p:nvSpPr>
        <p:spPr/>
        <p:txBody>
          <a:bodyPr/>
          <a:lstStyle/>
          <a:p>
            <a:fld id="{C8BB1146-E542-4D4E-B8E9-6919A11DDD48}" type="slidenum">
              <a:rPr lang="en-US" smtClean="0"/>
              <a:t>15</a:t>
            </a:fld>
            <a:endParaRPr lang="en-US"/>
          </a:p>
        </p:txBody>
      </p:sp>
      <p:grpSp>
        <p:nvGrpSpPr>
          <p:cNvPr id="13" name="组合 12">
            <a:extLst>
              <a:ext uri="{FF2B5EF4-FFF2-40B4-BE49-F238E27FC236}">
                <a16:creationId xmlns:a16="http://schemas.microsoft.com/office/drawing/2014/main" id="{F637926E-D65E-54DA-3537-2F3994BE6B01}"/>
              </a:ext>
            </a:extLst>
          </p:cNvPr>
          <p:cNvGrpSpPr/>
          <p:nvPr/>
        </p:nvGrpSpPr>
        <p:grpSpPr>
          <a:xfrm>
            <a:off x="1192665" y="1743885"/>
            <a:ext cx="2410327" cy="3759550"/>
            <a:chOff x="2482686" y="1901948"/>
            <a:chExt cx="763139" cy="1526278"/>
          </a:xfrm>
          <a:solidFill>
            <a:schemeClr val="accent6">
              <a:lumMod val="20000"/>
              <a:lumOff val="80000"/>
            </a:schemeClr>
          </a:solidFill>
        </p:grpSpPr>
        <p:sp>
          <p:nvSpPr>
            <p:cNvPr id="14" name="任意多边形: 形状 13">
              <a:extLst>
                <a:ext uri="{FF2B5EF4-FFF2-40B4-BE49-F238E27FC236}">
                  <a16:creationId xmlns:a16="http://schemas.microsoft.com/office/drawing/2014/main" id="{EEF2C4A5-C3CA-3484-6C03-10A3FD27739A}"/>
                </a:ext>
              </a:extLst>
            </p:cNvPr>
            <p:cNvSpPr/>
            <p:nvPr/>
          </p:nvSpPr>
          <p:spPr>
            <a:xfrm>
              <a:off x="2482686" y="1901948"/>
              <a:ext cx="763139" cy="457883"/>
            </a:xfrm>
            <a:custGeom>
              <a:avLst/>
              <a:gdLst>
                <a:gd name="connsiteX0" fmla="*/ 0 w 763139"/>
                <a:gd name="connsiteY0" fmla="*/ 0 h 457883"/>
                <a:gd name="connsiteX1" fmla="*/ 763139 w 763139"/>
                <a:gd name="connsiteY1" fmla="*/ 0 h 457883"/>
                <a:gd name="connsiteX2" fmla="*/ 763139 w 763139"/>
                <a:gd name="connsiteY2" fmla="*/ 457883 h 457883"/>
                <a:gd name="connsiteX3" fmla="*/ 0 w 763139"/>
                <a:gd name="connsiteY3" fmla="*/ 457883 h 457883"/>
                <a:gd name="connsiteX4" fmla="*/ 0 w 763139"/>
                <a:gd name="connsiteY4" fmla="*/ 0 h 45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139" h="457883">
                  <a:moveTo>
                    <a:pt x="0" y="0"/>
                  </a:moveTo>
                  <a:lnTo>
                    <a:pt x="763139" y="0"/>
                  </a:lnTo>
                  <a:lnTo>
                    <a:pt x="763139" y="457883"/>
                  </a:lnTo>
                  <a:lnTo>
                    <a:pt x="0" y="457883"/>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sz="2400" b="1" kern="1200" dirty="0">
                  <a:solidFill>
                    <a:schemeClr val="tx1"/>
                  </a:solidFill>
                </a:rPr>
                <a:t>定战略</a:t>
              </a:r>
              <a:endParaRPr lang="zh-CN" sz="2400" kern="1200" dirty="0">
                <a:solidFill>
                  <a:schemeClr val="tx1"/>
                </a:solidFill>
              </a:endParaRPr>
            </a:p>
          </p:txBody>
        </p:sp>
        <p:sp>
          <p:nvSpPr>
            <p:cNvPr id="15" name="任意多边形: 形状 14">
              <a:extLst>
                <a:ext uri="{FF2B5EF4-FFF2-40B4-BE49-F238E27FC236}">
                  <a16:creationId xmlns:a16="http://schemas.microsoft.com/office/drawing/2014/main" id="{3A3CAAA0-5C1F-D2C1-F31F-A510205496E9}"/>
                </a:ext>
              </a:extLst>
            </p:cNvPr>
            <p:cNvSpPr/>
            <p:nvPr/>
          </p:nvSpPr>
          <p:spPr>
            <a:xfrm>
              <a:off x="2482686" y="2436146"/>
              <a:ext cx="763139" cy="457883"/>
            </a:xfrm>
            <a:custGeom>
              <a:avLst/>
              <a:gdLst>
                <a:gd name="connsiteX0" fmla="*/ 0 w 763139"/>
                <a:gd name="connsiteY0" fmla="*/ 0 h 457883"/>
                <a:gd name="connsiteX1" fmla="*/ 763139 w 763139"/>
                <a:gd name="connsiteY1" fmla="*/ 0 h 457883"/>
                <a:gd name="connsiteX2" fmla="*/ 763139 w 763139"/>
                <a:gd name="connsiteY2" fmla="*/ 457883 h 457883"/>
                <a:gd name="connsiteX3" fmla="*/ 0 w 763139"/>
                <a:gd name="connsiteY3" fmla="*/ 457883 h 457883"/>
                <a:gd name="connsiteX4" fmla="*/ 0 w 763139"/>
                <a:gd name="connsiteY4" fmla="*/ 0 h 45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139" h="457883">
                  <a:moveTo>
                    <a:pt x="0" y="0"/>
                  </a:moveTo>
                  <a:lnTo>
                    <a:pt x="763139" y="0"/>
                  </a:lnTo>
                  <a:lnTo>
                    <a:pt x="763139" y="457883"/>
                  </a:lnTo>
                  <a:lnTo>
                    <a:pt x="0" y="457883"/>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sz="2400" b="1" kern="1200">
                  <a:solidFill>
                    <a:schemeClr val="tx1"/>
                  </a:solidFill>
                </a:rPr>
                <a:t>作决策</a:t>
              </a:r>
              <a:endParaRPr lang="zh-CN" sz="2400" kern="1200">
                <a:solidFill>
                  <a:schemeClr val="tx1"/>
                </a:solidFill>
              </a:endParaRPr>
            </a:p>
          </p:txBody>
        </p:sp>
        <p:sp>
          <p:nvSpPr>
            <p:cNvPr id="16" name="任意多边形: 形状 15">
              <a:extLst>
                <a:ext uri="{FF2B5EF4-FFF2-40B4-BE49-F238E27FC236}">
                  <a16:creationId xmlns:a16="http://schemas.microsoft.com/office/drawing/2014/main" id="{B74475A6-67FC-C9A3-E4B7-973EB97EFEFC}"/>
                </a:ext>
              </a:extLst>
            </p:cNvPr>
            <p:cNvSpPr/>
            <p:nvPr/>
          </p:nvSpPr>
          <p:spPr>
            <a:xfrm>
              <a:off x="2482686" y="2970343"/>
              <a:ext cx="763139" cy="457883"/>
            </a:xfrm>
            <a:custGeom>
              <a:avLst/>
              <a:gdLst>
                <a:gd name="connsiteX0" fmla="*/ 0 w 763139"/>
                <a:gd name="connsiteY0" fmla="*/ 0 h 457883"/>
                <a:gd name="connsiteX1" fmla="*/ 763139 w 763139"/>
                <a:gd name="connsiteY1" fmla="*/ 0 h 457883"/>
                <a:gd name="connsiteX2" fmla="*/ 763139 w 763139"/>
                <a:gd name="connsiteY2" fmla="*/ 457883 h 457883"/>
                <a:gd name="connsiteX3" fmla="*/ 0 w 763139"/>
                <a:gd name="connsiteY3" fmla="*/ 457883 h 457883"/>
                <a:gd name="connsiteX4" fmla="*/ 0 w 763139"/>
                <a:gd name="connsiteY4" fmla="*/ 0 h 45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139" h="457883">
                  <a:moveTo>
                    <a:pt x="0" y="0"/>
                  </a:moveTo>
                  <a:lnTo>
                    <a:pt x="763139" y="0"/>
                  </a:lnTo>
                  <a:lnTo>
                    <a:pt x="763139" y="457883"/>
                  </a:lnTo>
                  <a:lnTo>
                    <a:pt x="0" y="457883"/>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sz="2400" b="1" kern="1200">
                  <a:solidFill>
                    <a:schemeClr val="tx1"/>
                  </a:solidFill>
                </a:rPr>
                <a:t>防风险</a:t>
              </a:r>
              <a:endParaRPr lang="zh-CN" sz="2400" kern="1200">
                <a:solidFill>
                  <a:schemeClr val="tx1"/>
                </a:solidFill>
              </a:endParaRPr>
            </a:p>
          </p:txBody>
        </p:sp>
      </p:grpSp>
      <p:sp>
        <p:nvSpPr>
          <p:cNvPr id="17" name="加号 16">
            <a:extLst>
              <a:ext uri="{FF2B5EF4-FFF2-40B4-BE49-F238E27FC236}">
                <a16:creationId xmlns:a16="http://schemas.microsoft.com/office/drawing/2014/main" id="{7535EDC9-E05B-394D-A2CA-4DDA983ED36F}"/>
              </a:ext>
            </a:extLst>
          </p:cNvPr>
          <p:cNvSpPr/>
          <p:nvPr/>
        </p:nvSpPr>
        <p:spPr>
          <a:xfrm>
            <a:off x="3602992" y="2912505"/>
            <a:ext cx="1254868" cy="1254868"/>
          </a:xfrm>
          <a:prstGeom prst="mathPlus">
            <a:avLst>
              <a:gd name="adj1" fmla="val 1421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6DF819C2-FC31-DE37-35AB-8223ACDBAC3D}"/>
              </a:ext>
            </a:extLst>
          </p:cNvPr>
          <p:cNvSpPr txBox="1"/>
          <p:nvPr/>
        </p:nvSpPr>
        <p:spPr>
          <a:xfrm>
            <a:off x="4834457" y="3216954"/>
            <a:ext cx="1787458" cy="523220"/>
          </a:xfrm>
          <a:prstGeom prst="rect">
            <a:avLst/>
          </a:prstGeom>
          <a:noFill/>
        </p:spPr>
        <p:txBody>
          <a:bodyPr wrap="square">
            <a:spAutoFit/>
          </a:bodyPr>
          <a:lstStyle/>
          <a:p>
            <a:pPr algn="ctr"/>
            <a:r>
              <a:rPr lang="zh-CN" altLang="en-US" sz="2800" b="1" dirty="0"/>
              <a:t>强监督</a:t>
            </a:r>
            <a:endParaRPr lang="zh-CN" altLang="en-US" sz="2800" dirty="0"/>
          </a:p>
        </p:txBody>
      </p:sp>
      <p:sp>
        <p:nvSpPr>
          <p:cNvPr id="2" name="矩形 1">
            <a:extLst>
              <a:ext uri="{FF2B5EF4-FFF2-40B4-BE49-F238E27FC236}">
                <a16:creationId xmlns:a16="http://schemas.microsoft.com/office/drawing/2014/main" id="{EF7FF795-E921-C793-B621-238EF3A13458}"/>
              </a:ext>
            </a:extLst>
          </p:cNvPr>
          <p:cNvSpPr/>
          <p:nvPr/>
        </p:nvSpPr>
        <p:spPr>
          <a:xfrm>
            <a:off x="4834457" y="2912505"/>
            <a:ext cx="1787458" cy="1107644"/>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sp>
        <p:nvSpPr>
          <p:cNvPr id="3" name="箭头: 右 2">
            <a:extLst>
              <a:ext uri="{FF2B5EF4-FFF2-40B4-BE49-F238E27FC236}">
                <a16:creationId xmlns:a16="http://schemas.microsoft.com/office/drawing/2014/main" id="{65AC6E8D-7951-CD83-1DBD-478E730C68BB}"/>
              </a:ext>
            </a:extLst>
          </p:cNvPr>
          <p:cNvSpPr/>
          <p:nvPr/>
        </p:nvSpPr>
        <p:spPr>
          <a:xfrm>
            <a:off x="6778390" y="3333467"/>
            <a:ext cx="782472" cy="2901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72B3B4CD-8BEC-B622-A571-DAE435A254E3}"/>
              </a:ext>
            </a:extLst>
          </p:cNvPr>
          <p:cNvSpPr/>
          <p:nvPr/>
        </p:nvSpPr>
        <p:spPr>
          <a:xfrm>
            <a:off x="7771493" y="2307817"/>
            <a:ext cx="3176780" cy="4101872"/>
          </a:xfrm>
          <a:prstGeom prst="rect">
            <a:avLst/>
          </a:prstGeom>
          <a:noFill/>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43543961-1D62-312D-EBA2-690336B7D433}"/>
              </a:ext>
            </a:extLst>
          </p:cNvPr>
          <p:cNvSpPr txBox="1"/>
          <p:nvPr/>
        </p:nvSpPr>
        <p:spPr>
          <a:xfrm>
            <a:off x="7982755" y="2307817"/>
            <a:ext cx="2754256" cy="3893502"/>
          </a:xfrm>
          <a:prstGeom prst="rect">
            <a:avLst/>
          </a:prstGeom>
          <a:noFill/>
        </p:spPr>
        <p:txBody>
          <a:bodyPr wrap="square">
            <a:spAutoFit/>
          </a:bodyPr>
          <a:lstStyle/>
          <a:p>
            <a:pPr algn="ctr">
              <a:lnSpc>
                <a:spcPct val="150000"/>
              </a:lnSpc>
            </a:pPr>
            <a:r>
              <a:rPr lang="zh-CN" altLang="en-US" sz="2800" b="1" dirty="0"/>
              <a:t>组织设置</a:t>
            </a:r>
            <a:endParaRPr lang="en-US" altLang="zh-CN" sz="2800" b="1" dirty="0"/>
          </a:p>
          <a:p>
            <a:pPr algn="ctr">
              <a:lnSpc>
                <a:spcPct val="150000"/>
              </a:lnSpc>
            </a:pPr>
            <a:r>
              <a:rPr lang="zh-CN" altLang="en-US" sz="2800" b="1" dirty="0"/>
              <a:t>人员构成</a:t>
            </a:r>
            <a:endParaRPr lang="en-US" altLang="zh-CN" sz="2800" b="1" dirty="0"/>
          </a:p>
          <a:p>
            <a:pPr algn="ctr">
              <a:lnSpc>
                <a:spcPct val="150000"/>
              </a:lnSpc>
            </a:pPr>
            <a:r>
              <a:rPr lang="zh-CN" altLang="en-US" sz="2800" b="1" dirty="0"/>
              <a:t>支撑部门</a:t>
            </a:r>
            <a:endParaRPr lang="en-US" altLang="zh-CN" sz="2800" b="1" dirty="0"/>
          </a:p>
          <a:p>
            <a:pPr algn="ctr">
              <a:lnSpc>
                <a:spcPct val="150000"/>
              </a:lnSpc>
            </a:pPr>
            <a:r>
              <a:rPr lang="zh-CN" altLang="en-US" sz="2800" b="1" dirty="0"/>
              <a:t>制度规则</a:t>
            </a:r>
            <a:endParaRPr lang="en-US" altLang="zh-CN" sz="2800" b="1" dirty="0"/>
          </a:p>
          <a:p>
            <a:pPr algn="ctr">
              <a:lnSpc>
                <a:spcPct val="150000"/>
              </a:lnSpc>
            </a:pPr>
            <a:r>
              <a:rPr lang="zh-CN" altLang="en-US" sz="2800" b="1" dirty="0"/>
              <a:t>工作机制</a:t>
            </a:r>
            <a:endParaRPr lang="en-US" altLang="zh-CN" sz="2800" b="1" dirty="0"/>
          </a:p>
          <a:p>
            <a:pPr algn="ctr">
              <a:lnSpc>
                <a:spcPct val="150000"/>
              </a:lnSpc>
            </a:pPr>
            <a:r>
              <a:rPr lang="zh-CN" altLang="en-US" sz="2800" b="1" dirty="0"/>
              <a:t>事前认可</a:t>
            </a:r>
            <a:endParaRPr lang="en-US" altLang="zh-CN" sz="2800" b="1" dirty="0"/>
          </a:p>
        </p:txBody>
      </p:sp>
      <p:sp>
        <p:nvSpPr>
          <p:cNvPr id="8" name="文本框 7">
            <a:extLst>
              <a:ext uri="{FF2B5EF4-FFF2-40B4-BE49-F238E27FC236}">
                <a16:creationId xmlns:a16="http://schemas.microsoft.com/office/drawing/2014/main" id="{8AB01E46-FF20-8EA7-3111-4DAAD004CE37}"/>
              </a:ext>
            </a:extLst>
          </p:cNvPr>
          <p:cNvSpPr txBox="1"/>
          <p:nvPr/>
        </p:nvSpPr>
        <p:spPr>
          <a:xfrm>
            <a:off x="7982755" y="1538051"/>
            <a:ext cx="2692750" cy="584775"/>
          </a:xfrm>
          <a:prstGeom prst="rect">
            <a:avLst/>
          </a:prstGeom>
          <a:noFill/>
        </p:spPr>
        <p:txBody>
          <a:bodyPr wrap="square">
            <a:spAutoFit/>
          </a:bodyPr>
          <a:lstStyle/>
          <a:p>
            <a:pPr algn="ctr"/>
            <a:r>
              <a:rPr lang="zh-CN" altLang="en-US" sz="3200" b="1" dirty="0">
                <a:solidFill>
                  <a:schemeClr val="tx2"/>
                </a:solidFill>
              </a:rPr>
              <a:t>审计委员会</a:t>
            </a:r>
            <a:endParaRPr lang="zh-CN" altLang="en-US" sz="3200" dirty="0">
              <a:solidFill>
                <a:schemeClr val="tx2"/>
              </a:solidFill>
            </a:endParaRPr>
          </a:p>
        </p:txBody>
      </p:sp>
    </p:spTree>
    <p:extLst>
      <p:ext uri="{BB962C8B-B14F-4D97-AF65-F5344CB8AC3E}">
        <p14:creationId xmlns:p14="http://schemas.microsoft.com/office/powerpoint/2010/main" val="1425812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3F0DC-C865-ADE1-7EC3-6D97ED1D9630}"/>
            </a:ext>
          </a:extLst>
        </p:cNvPr>
        <p:cNvGrpSpPr/>
        <p:nvPr/>
      </p:nvGrpSpPr>
      <p:grpSpPr>
        <a:xfrm>
          <a:off x="0" y="0"/>
          <a:ext cx="0" cy="0"/>
          <a:chOff x="0" y="0"/>
          <a:chExt cx="0" cy="0"/>
        </a:xfrm>
      </p:grpSpPr>
      <p:sp>
        <p:nvSpPr>
          <p:cNvPr id="7" name="标题 6">
            <a:extLst>
              <a:ext uri="{FF2B5EF4-FFF2-40B4-BE49-F238E27FC236}">
                <a16:creationId xmlns:a16="http://schemas.microsoft.com/office/drawing/2014/main" id="{B363388B-8934-3FC9-6511-5F710D596CCC}"/>
              </a:ext>
            </a:extLst>
          </p:cNvPr>
          <p:cNvSpPr>
            <a:spLocks noGrp="1"/>
          </p:cNvSpPr>
          <p:nvPr>
            <p:ph type="title"/>
          </p:nvPr>
        </p:nvSpPr>
        <p:spPr/>
        <p:txBody>
          <a:bodyPr>
            <a:normAutofit/>
          </a:bodyPr>
          <a:lstStyle/>
          <a:p>
            <a:r>
              <a:rPr kumimoji="1" lang="zh-CN" altLang="en-US" dirty="0"/>
              <a:t>组织科学：应建尽建</a:t>
            </a:r>
          </a:p>
        </p:txBody>
      </p:sp>
      <p:sp>
        <p:nvSpPr>
          <p:cNvPr id="4" name="灯片编号占位符 3">
            <a:extLst>
              <a:ext uri="{FF2B5EF4-FFF2-40B4-BE49-F238E27FC236}">
                <a16:creationId xmlns:a16="http://schemas.microsoft.com/office/drawing/2014/main" id="{2168D674-1644-A760-4A11-263C082CA7B1}"/>
              </a:ext>
            </a:extLst>
          </p:cNvPr>
          <p:cNvSpPr>
            <a:spLocks noGrp="1"/>
          </p:cNvSpPr>
          <p:nvPr>
            <p:ph type="sldNum" sz="quarter" idx="12"/>
          </p:nvPr>
        </p:nvSpPr>
        <p:spPr/>
        <p:txBody>
          <a:bodyPr/>
          <a:lstStyle/>
          <a:p>
            <a:fld id="{C8BB1146-E542-4D4E-B8E9-6919A11DDD48}" type="slidenum">
              <a:rPr lang="en-US" smtClean="0"/>
              <a:t>16</a:t>
            </a:fld>
            <a:endParaRPr lang="en-US"/>
          </a:p>
        </p:txBody>
      </p:sp>
      <p:grpSp>
        <p:nvGrpSpPr>
          <p:cNvPr id="9" name="组合 8">
            <a:extLst>
              <a:ext uri="{FF2B5EF4-FFF2-40B4-BE49-F238E27FC236}">
                <a16:creationId xmlns:a16="http://schemas.microsoft.com/office/drawing/2014/main" id="{11C5B244-C7E0-841B-63D5-1CC7091CCB0B}"/>
              </a:ext>
            </a:extLst>
          </p:cNvPr>
          <p:cNvGrpSpPr/>
          <p:nvPr/>
        </p:nvGrpSpPr>
        <p:grpSpPr>
          <a:xfrm>
            <a:off x="2936765" y="1229474"/>
            <a:ext cx="6066283" cy="1134411"/>
            <a:chOff x="3056508" y="1246046"/>
            <a:chExt cx="6066283" cy="1134411"/>
          </a:xfrm>
        </p:grpSpPr>
        <p:grpSp>
          <p:nvGrpSpPr>
            <p:cNvPr id="12" name="组合 11">
              <a:extLst>
                <a:ext uri="{FF2B5EF4-FFF2-40B4-BE49-F238E27FC236}">
                  <a16:creationId xmlns:a16="http://schemas.microsoft.com/office/drawing/2014/main" id="{0FEBCC0E-2472-F639-25A2-1559F79A8073}"/>
                </a:ext>
              </a:extLst>
            </p:cNvPr>
            <p:cNvGrpSpPr/>
            <p:nvPr/>
          </p:nvGrpSpPr>
          <p:grpSpPr>
            <a:xfrm>
              <a:off x="3056508" y="1246046"/>
              <a:ext cx="6066283" cy="1134411"/>
              <a:chOff x="2009774" y="2294587"/>
              <a:chExt cx="6066283" cy="1134411"/>
            </a:xfrm>
          </p:grpSpPr>
          <p:sp>
            <p:nvSpPr>
              <p:cNvPr id="8" name="文本框 7">
                <a:extLst>
                  <a:ext uri="{FF2B5EF4-FFF2-40B4-BE49-F238E27FC236}">
                    <a16:creationId xmlns:a16="http://schemas.microsoft.com/office/drawing/2014/main" id="{E165522F-E66D-5EC0-88B6-E6FC311CBFB8}"/>
                  </a:ext>
                </a:extLst>
              </p:cNvPr>
              <p:cNvSpPr txBox="1"/>
              <p:nvPr/>
            </p:nvSpPr>
            <p:spPr>
              <a:xfrm>
                <a:off x="2009774" y="2294587"/>
                <a:ext cx="6066283" cy="580415"/>
              </a:xfrm>
              <a:prstGeom prst="rect">
                <a:avLst/>
              </a:prstGeom>
              <a:noFill/>
            </p:spPr>
            <p:txBody>
              <a:bodyPr wrap="square">
                <a:spAutoFit/>
              </a:bodyPr>
              <a:lstStyle/>
              <a:p>
                <a:pPr algn="ctr">
                  <a:lnSpc>
                    <a:spcPct val="150000"/>
                  </a:lnSpc>
                </a:pPr>
                <a:r>
                  <a:rPr lang="zh-CN" altLang="en-US" sz="2400" b="1" dirty="0">
                    <a:solidFill>
                      <a:schemeClr val="accent1"/>
                    </a:solidFill>
                  </a:rPr>
                  <a:t>比例核算                      精准设计</a:t>
                </a:r>
              </a:p>
            </p:txBody>
          </p:sp>
          <p:sp>
            <p:nvSpPr>
              <p:cNvPr id="11" name="文本框 10">
                <a:extLst>
                  <a:ext uri="{FF2B5EF4-FFF2-40B4-BE49-F238E27FC236}">
                    <a16:creationId xmlns:a16="http://schemas.microsoft.com/office/drawing/2014/main" id="{C7E3FEF8-3626-5A40-06A8-025FE4B13985}"/>
                  </a:ext>
                </a:extLst>
              </p:cNvPr>
              <p:cNvSpPr txBox="1"/>
              <p:nvPr/>
            </p:nvSpPr>
            <p:spPr>
              <a:xfrm>
                <a:off x="2575886" y="2848583"/>
                <a:ext cx="4934059" cy="580415"/>
              </a:xfrm>
              <a:prstGeom prst="rect">
                <a:avLst/>
              </a:prstGeom>
              <a:noFill/>
            </p:spPr>
            <p:txBody>
              <a:bodyPr wrap="square">
                <a:spAutoFit/>
              </a:bodyPr>
              <a:lstStyle/>
              <a:p>
                <a:pPr algn="ctr">
                  <a:lnSpc>
                    <a:spcPct val="150000"/>
                  </a:lnSpc>
                </a:pPr>
                <a:r>
                  <a:rPr lang="zh-CN" altLang="en-US" sz="2400" b="1" dirty="0">
                    <a:solidFill>
                      <a:schemeClr val="accent1"/>
                    </a:solidFill>
                  </a:rPr>
                  <a:t>数量优先                      质量优先</a:t>
                </a:r>
                <a:endParaRPr lang="en-US" altLang="zh-CN" sz="2400" b="1" dirty="0">
                  <a:solidFill>
                    <a:schemeClr val="accent1"/>
                  </a:solidFill>
                </a:endParaRPr>
              </a:p>
            </p:txBody>
          </p:sp>
        </p:grpSp>
        <p:sp>
          <p:nvSpPr>
            <p:cNvPr id="6" name="箭头: 右 5">
              <a:extLst>
                <a:ext uri="{FF2B5EF4-FFF2-40B4-BE49-F238E27FC236}">
                  <a16:creationId xmlns:a16="http://schemas.microsoft.com/office/drawing/2014/main" id="{D4FB753D-5B86-C5D2-F643-657E3E0A961D}"/>
                </a:ext>
              </a:extLst>
            </p:cNvPr>
            <p:cNvSpPr/>
            <p:nvPr/>
          </p:nvSpPr>
          <p:spPr>
            <a:xfrm>
              <a:off x="5540828" y="1717237"/>
              <a:ext cx="1110343" cy="32657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文本框 46">
            <a:extLst>
              <a:ext uri="{FF2B5EF4-FFF2-40B4-BE49-F238E27FC236}">
                <a16:creationId xmlns:a16="http://schemas.microsoft.com/office/drawing/2014/main" id="{F8A2E2C0-1E44-9905-5228-0D70687CE230}"/>
              </a:ext>
            </a:extLst>
          </p:cNvPr>
          <p:cNvSpPr txBox="1"/>
          <p:nvPr/>
        </p:nvSpPr>
        <p:spPr>
          <a:xfrm>
            <a:off x="1159608" y="2597804"/>
            <a:ext cx="9872782" cy="1422441"/>
          </a:xfrm>
          <a:prstGeom prst="rect">
            <a:avLst/>
          </a:prstGeom>
          <a:noFill/>
        </p:spPr>
        <p:txBody>
          <a:bodyPr wrap="square">
            <a:spAutoFit/>
          </a:bodyPr>
          <a:lstStyle/>
          <a:p>
            <a:pPr indent="457200">
              <a:lnSpc>
                <a:spcPct val="150000"/>
              </a:lnSpc>
            </a:pPr>
            <a:r>
              <a:rPr lang="zh-CN" altLang="en-US" sz="2000" b="1" dirty="0"/>
              <a:t>“规模较小或者股东人数较少的有限责任公司，可以不设董事会，设一名董事，行使本法规定的董事会的职权” </a:t>
            </a:r>
            <a:endParaRPr lang="en-US" altLang="zh-CN" sz="2000" b="1" dirty="0"/>
          </a:p>
          <a:p>
            <a:pPr indent="457200" algn="r">
              <a:lnSpc>
                <a:spcPct val="150000"/>
              </a:lnSpc>
            </a:pPr>
            <a:r>
              <a:rPr lang="en-US" altLang="zh-CN" sz="2000" b="1" dirty="0"/>
              <a:t>——《</a:t>
            </a:r>
            <a:r>
              <a:rPr lang="zh-CN" altLang="en-US" sz="2000" b="1" dirty="0"/>
              <a:t>公司法</a:t>
            </a:r>
            <a:r>
              <a:rPr lang="en-US" altLang="zh-CN" sz="2000" b="1" dirty="0"/>
              <a:t>》</a:t>
            </a:r>
            <a:r>
              <a:rPr lang="zh-CN" altLang="en-US" sz="2000" b="1" dirty="0"/>
              <a:t>第七十五条</a:t>
            </a:r>
          </a:p>
        </p:txBody>
      </p:sp>
      <p:grpSp>
        <p:nvGrpSpPr>
          <p:cNvPr id="51" name="组合 50">
            <a:extLst>
              <a:ext uri="{FF2B5EF4-FFF2-40B4-BE49-F238E27FC236}">
                <a16:creationId xmlns:a16="http://schemas.microsoft.com/office/drawing/2014/main" id="{72FF9EC7-D718-8AF4-987D-4E01EA41C53A}"/>
              </a:ext>
            </a:extLst>
          </p:cNvPr>
          <p:cNvGrpSpPr/>
          <p:nvPr/>
        </p:nvGrpSpPr>
        <p:grpSpPr>
          <a:xfrm>
            <a:off x="1597024" y="4433253"/>
            <a:ext cx="8997951" cy="1742518"/>
            <a:chOff x="2869179" y="4216644"/>
            <a:chExt cx="4265611" cy="2640617"/>
          </a:xfrm>
        </p:grpSpPr>
        <p:sp>
          <p:nvSpPr>
            <p:cNvPr id="52" name="任意多边形: 形状 51">
              <a:extLst>
                <a:ext uri="{FF2B5EF4-FFF2-40B4-BE49-F238E27FC236}">
                  <a16:creationId xmlns:a16="http://schemas.microsoft.com/office/drawing/2014/main" id="{EC8F77D5-E3EB-FCFD-691F-5870EAB5EB6A}"/>
                </a:ext>
              </a:extLst>
            </p:cNvPr>
            <p:cNvSpPr/>
            <p:nvPr/>
          </p:nvSpPr>
          <p:spPr>
            <a:xfrm>
              <a:off x="2869179" y="4216644"/>
              <a:ext cx="2031243" cy="1218746"/>
            </a:xfrm>
            <a:custGeom>
              <a:avLst/>
              <a:gdLst>
                <a:gd name="connsiteX0" fmla="*/ 0 w 2031243"/>
                <a:gd name="connsiteY0" fmla="*/ 0 h 1218746"/>
                <a:gd name="connsiteX1" fmla="*/ 2031243 w 2031243"/>
                <a:gd name="connsiteY1" fmla="*/ 0 h 1218746"/>
                <a:gd name="connsiteX2" fmla="*/ 2031243 w 2031243"/>
                <a:gd name="connsiteY2" fmla="*/ 1218746 h 1218746"/>
                <a:gd name="connsiteX3" fmla="*/ 0 w 2031243"/>
                <a:gd name="connsiteY3" fmla="*/ 1218746 h 1218746"/>
                <a:gd name="connsiteX4" fmla="*/ 0 w 2031243"/>
                <a:gd name="connsiteY4" fmla="*/ 0 h 1218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243" h="1218746">
                  <a:moveTo>
                    <a:pt x="0" y="0"/>
                  </a:moveTo>
                  <a:lnTo>
                    <a:pt x="2031243" y="0"/>
                  </a:lnTo>
                  <a:lnTo>
                    <a:pt x="2031243" y="1218746"/>
                  </a:lnTo>
                  <a:lnTo>
                    <a:pt x="0" y="1218746"/>
                  </a:lnTo>
                  <a:lnTo>
                    <a:pt x="0" y="0"/>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CN" sz="2000" b="1" kern="1200">
                  <a:solidFill>
                    <a:schemeClr val="tx1"/>
                  </a:solidFill>
                </a:rPr>
                <a:t>股权结构高度集中</a:t>
              </a:r>
            </a:p>
          </p:txBody>
        </p:sp>
        <p:sp>
          <p:nvSpPr>
            <p:cNvPr id="53" name="任意多边形: 形状 52">
              <a:extLst>
                <a:ext uri="{FF2B5EF4-FFF2-40B4-BE49-F238E27FC236}">
                  <a16:creationId xmlns:a16="http://schemas.microsoft.com/office/drawing/2014/main" id="{7A692589-F588-777E-07C7-F59549249F0E}"/>
                </a:ext>
              </a:extLst>
            </p:cNvPr>
            <p:cNvSpPr/>
            <p:nvPr/>
          </p:nvSpPr>
          <p:spPr>
            <a:xfrm>
              <a:off x="5103547" y="4216644"/>
              <a:ext cx="2031243" cy="1218746"/>
            </a:xfrm>
            <a:custGeom>
              <a:avLst/>
              <a:gdLst>
                <a:gd name="connsiteX0" fmla="*/ 0 w 2031243"/>
                <a:gd name="connsiteY0" fmla="*/ 0 h 1218746"/>
                <a:gd name="connsiteX1" fmla="*/ 2031243 w 2031243"/>
                <a:gd name="connsiteY1" fmla="*/ 0 h 1218746"/>
                <a:gd name="connsiteX2" fmla="*/ 2031243 w 2031243"/>
                <a:gd name="connsiteY2" fmla="*/ 1218746 h 1218746"/>
                <a:gd name="connsiteX3" fmla="*/ 0 w 2031243"/>
                <a:gd name="connsiteY3" fmla="*/ 1218746 h 1218746"/>
                <a:gd name="connsiteX4" fmla="*/ 0 w 2031243"/>
                <a:gd name="connsiteY4" fmla="*/ 0 h 1218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243" h="1218746">
                  <a:moveTo>
                    <a:pt x="0" y="0"/>
                  </a:moveTo>
                  <a:lnTo>
                    <a:pt x="2031243" y="0"/>
                  </a:lnTo>
                  <a:lnTo>
                    <a:pt x="2031243" y="1218746"/>
                  </a:lnTo>
                  <a:lnTo>
                    <a:pt x="0" y="1218746"/>
                  </a:lnTo>
                  <a:lnTo>
                    <a:pt x="0" y="0"/>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CN" sz="2000" b="1" kern="1200">
                  <a:solidFill>
                    <a:schemeClr val="tx1"/>
                  </a:solidFill>
                </a:rPr>
                <a:t>业务范围与规模有限</a:t>
              </a:r>
            </a:p>
          </p:txBody>
        </p:sp>
        <p:sp>
          <p:nvSpPr>
            <p:cNvPr id="54" name="任意多边形: 形状 53">
              <a:extLst>
                <a:ext uri="{FF2B5EF4-FFF2-40B4-BE49-F238E27FC236}">
                  <a16:creationId xmlns:a16="http://schemas.microsoft.com/office/drawing/2014/main" id="{7A00676E-49A1-6AF3-1E45-6D64C7DFA612}"/>
                </a:ext>
              </a:extLst>
            </p:cNvPr>
            <p:cNvSpPr/>
            <p:nvPr/>
          </p:nvSpPr>
          <p:spPr>
            <a:xfrm>
              <a:off x="2869179" y="5638515"/>
              <a:ext cx="2031243" cy="1218746"/>
            </a:xfrm>
            <a:custGeom>
              <a:avLst/>
              <a:gdLst>
                <a:gd name="connsiteX0" fmla="*/ 0 w 2031243"/>
                <a:gd name="connsiteY0" fmla="*/ 0 h 1218746"/>
                <a:gd name="connsiteX1" fmla="*/ 2031243 w 2031243"/>
                <a:gd name="connsiteY1" fmla="*/ 0 h 1218746"/>
                <a:gd name="connsiteX2" fmla="*/ 2031243 w 2031243"/>
                <a:gd name="connsiteY2" fmla="*/ 1218746 h 1218746"/>
                <a:gd name="connsiteX3" fmla="*/ 0 w 2031243"/>
                <a:gd name="connsiteY3" fmla="*/ 1218746 h 1218746"/>
                <a:gd name="connsiteX4" fmla="*/ 0 w 2031243"/>
                <a:gd name="connsiteY4" fmla="*/ 0 h 1218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243" h="1218746">
                  <a:moveTo>
                    <a:pt x="0" y="0"/>
                  </a:moveTo>
                  <a:lnTo>
                    <a:pt x="2031243" y="0"/>
                  </a:lnTo>
                  <a:lnTo>
                    <a:pt x="2031243" y="1218746"/>
                  </a:lnTo>
                  <a:lnTo>
                    <a:pt x="0" y="1218746"/>
                  </a:lnTo>
                  <a:lnTo>
                    <a:pt x="0" y="0"/>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CN" sz="2000" b="1" kern="1200">
                  <a:solidFill>
                    <a:schemeClr val="tx1"/>
                  </a:solidFill>
                </a:rPr>
                <a:t>治理成本与效应平衡</a:t>
              </a:r>
            </a:p>
          </p:txBody>
        </p:sp>
        <p:sp>
          <p:nvSpPr>
            <p:cNvPr id="55" name="任意多边形: 形状 54">
              <a:extLst>
                <a:ext uri="{FF2B5EF4-FFF2-40B4-BE49-F238E27FC236}">
                  <a16:creationId xmlns:a16="http://schemas.microsoft.com/office/drawing/2014/main" id="{D2177BA1-F69E-EDC2-8AEF-720F972633F1}"/>
                </a:ext>
              </a:extLst>
            </p:cNvPr>
            <p:cNvSpPr/>
            <p:nvPr/>
          </p:nvSpPr>
          <p:spPr>
            <a:xfrm>
              <a:off x="5103547" y="5638515"/>
              <a:ext cx="2031243" cy="1218746"/>
            </a:xfrm>
            <a:custGeom>
              <a:avLst/>
              <a:gdLst>
                <a:gd name="connsiteX0" fmla="*/ 0 w 2031243"/>
                <a:gd name="connsiteY0" fmla="*/ 0 h 1218746"/>
                <a:gd name="connsiteX1" fmla="*/ 2031243 w 2031243"/>
                <a:gd name="connsiteY1" fmla="*/ 0 h 1218746"/>
                <a:gd name="connsiteX2" fmla="*/ 2031243 w 2031243"/>
                <a:gd name="connsiteY2" fmla="*/ 1218746 h 1218746"/>
                <a:gd name="connsiteX3" fmla="*/ 0 w 2031243"/>
                <a:gd name="connsiteY3" fmla="*/ 1218746 h 1218746"/>
                <a:gd name="connsiteX4" fmla="*/ 0 w 2031243"/>
                <a:gd name="connsiteY4" fmla="*/ 0 h 1218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243" h="1218746">
                  <a:moveTo>
                    <a:pt x="0" y="0"/>
                  </a:moveTo>
                  <a:lnTo>
                    <a:pt x="2031243" y="0"/>
                  </a:lnTo>
                  <a:lnTo>
                    <a:pt x="2031243" y="1218746"/>
                  </a:lnTo>
                  <a:lnTo>
                    <a:pt x="0" y="1218746"/>
                  </a:lnTo>
                  <a:lnTo>
                    <a:pt x="0" y="0"/>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CN" sz="2000" b="1" kern="1200">
                  <a:solidFill>
                    <a:schemeClr val="tx1"/>
                  </a:solidFill>
                </a:rPr>
                <a:t>风险状况与战略依附性</a:t>
              </a:r>
            </a:p>
          </p:txBody>
        </p:sp>
      </p:grpSp>
    </p:spTree>
    <p:extLst>
      <p:ext uri="{BB962C8B-B14F-4D97-AF65-F5344CB8AC3E}">
        <p14:creationId xmlns:p14="http://schemas.microsoft.com/office/powerpoint/2010/main" val="41354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FD32D-2038-EB3C-88C5-1151AA0E29E0}"/>
            </a:ext>
          </a:extLst>
        </p:cNvPr>
        <p:cNvGrpSpPr/>
        <p:nvPr/>
      </p:nvGrpSpPr>
      <p:grpSpPr>
        <a:xfrm>
          <a:off x="0" y="0"/>
          <a:ext cx="0" cy="0"/>
          <a:chOff x="0" y="0"/>
          <a:chExt cx="0" cy="0"/>
        </a:xfrm>
      </p:grpSpPr>
      <p:sp>
        <p:nvSpPr>
          <p:cNvPr id="7" name="标题 6">
            <a:extLst>
              <a:ext uri="{FF2B5EF4-FFF2-40B4-BE49-F238E27FC236}">
                <a16:creationId xmlns:a16="http://schemas.microsoft.com/office/drawing/2014/main" id="{E0719CB1-012C-3275-0FE8-1CCE4C075994}"/>
              </a:ext>
            </a:extLst>
          </p:cNvPr>
          <p:cNvSpPr>
            <a:spLocks noGrp="1"/>
          </p:cNvSpPr>
          <p:nvPr>
            <p:ph type="title"/>
          </p:nvPr>
        </p:nvSpPr>
        <p:spPr/>
        <p:txBody>
          <a:bodyPr>
            <a:normAutofit/>
          </a:bodyPr>
          <a:lstStyle/>
          <a:p>
            <a:r>
              <a:rPr kumimoji="1" lang="zh-CN" altLang="en-US" dirty="0"/>
              <a:t>人员科学：外部董事</a:t>
            </a:r>
          </a:p>
        </p:txBody>
      </p:sp>
      <p:sp>
        <p:nvSpPr>
          <p:cNvPr id="4" name="灯片编号占位符 3">
            <a:extLst>
              <a:ext uri="{FF2B5EF4-FFF2-40B4-BE49-F238E27FC236}">
                <a16:creationId xmlns:a16="http://schemas.microsoft.com/office/drawing/2014/main" id="{35E0A774-D59B-A2C1-F4B6-449AB73B12EA}"/>
              </a:ext>
            </a:extLst>
          </p:cNvPr>
          <p:cNvSpPr>
            <a:spLocks noGrp="1"/>
          </p:cNvSpPr>
          <p:nvPr>
            <p:ph type="sldNum" sz="quarter" idx="12"/>
          </p:nvPr>
        </p:nvSpPr>
        <p:spPr/>
        <p:txBody>
          <a:bodyPr/>
          <a:lstStyle/>
          <a:p>
            <a:fld id="{C8BB1146-E542-4D4E-B8E9-6919A11DDD48}" type="slidenum">
              <a:rPr lang="en-US" smtClean="0"/>
              <a:t>17</a:t>
            </a:fld>
            <a:endParaRPr lang="en-US"/>
          </a:p>
        </p:txBody>
      </p:sp>
      <p:grpSp>
        <p:nvGrpSpPr>
          <p:cNvPr id="26" name="组合 25">
            <a:extLst>
              <a:ext uri="{FF2B5EF4-FFF2-40B4-BE49-F238E27FC236}">
                <a16:creationId xmlns:a16="http://schemas.microsoft.com/office/drawing/2014/main" id="{EFD68CD4-74C5-85CB-465B-30B96FC6CF88}"/>
              </a:ext>
            </a:extLst>
          </p:cNvPr>
          <p:cNvGrpSpPr/>
          <p:nvPr/>
        </p:nvGrpSpPr>
        <p:grpSpPr>
          <a:xfrm>
            <a:off x="2029420" y="1459466"/>
            <a:ext cx="8133160" cy="943114"/>
            <a:chOff x="2001440" y="5242441"/>
            <a:chExt cx="6093618" cy="646331"/>
          </a:xfrm>
        </p:grpSpPr>
        <p:sp>
          <p:nvSpPr>
            <p:cNvPr id="27" name="任意多边形: 形状 26">
              <a:extLst>
                <a:ext uri="{FF2B5EF4-FFF2-40B4-BE49-F238E27FC236}">
                  <a16:creationId xmlns:a16="http://schemas.microsoft.com/office/drawing/2014/main" id="{835CACE2-6555-1269-1575-AD13DACD012B}"/>
                </a:ext>
              </a:extLst>
            </p:cNvPr>
            <p:cNvSpPr/>
            <p:nvPr/>
          </p:nvSpPr>
          <p:spPr>
            <a:xfrm>
              <a:off x="2001440" y="5242441"/>
              <a:ext cx="2539007" cy="646331"/>
            </a:xfrm>
            <a:custGeom>
              <a:avLst/>
              <a:gdLst>
                <a:gd name="connsiteX0" fmla="*/ 0 w 2539007"/>
                <a:gd name="connsiteY0" fmla="*/ 64633 h 646331"/>
                <a:gd name="connsiteX1" fmla="*/ 64633 w 2539007"/>
                <a:gd name="connsiteY1" fmla="*/ 0 h 646331"/>
                <a:gd name="connsiteX2" fmla="*/ 2474374 w 2539007"/>
                <a:gd name="connsiteY2" fmla="*/ 0 h 646331"/>
                <a:gd name="connsiteX3" fmla="*/ 2539007 w 2539007"/>
                <a:gd name="connsiteY3" fmla="*/ 64633 h 646331"/>
                <a:gd name="connsiteX4" fmla="*/ 2539007 w 2539007"/>
                <a:gd name="connsiteY4" fmla="*/ 581698 h 646331"/>
                <a:gd name="connsiteX5" fmla="*/ 2474374 w 2539007"/>
                <a:gd name="connsiteY5" fmla="*/ 646331 h 646331"/>
                <a:gd name="connsiteX6" fmla="*/ 64633 w 2539007"/>
                <a:gd name="connsiteY6" fmla="*/ 646331 h 646331"/>
                <a:gd name="connsiteX7" fmla="*/ 0 w 2539007"/>
                <a:gd name="connsiteY7" fmla="*/ 581698 h 646331"/>
                <a:gd name="connsiteX8" fmla="*/ 0 w 2539007"/>
                <a:gd name="connsiteY8" fmla="*/ 64633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9007" h="646331">
                  <a:moveTo>
                    <a:pt x="0" y="64633"/>
                  </a:moveTo>
                  <a:cubicBezTo>
                    <a:pt x="0" y="28937"/>
                    <a:pt x="28937" y="0"/>
                    <a:pt x="64633" y="0"/>
                  </a:cubicBezTo>
                  <a:lnTo>
                    <a:pt x="2474374" y="0"/>
                  </a:lnTo>
                  <a:cubicBezTo>
                    <a:pt x="2510070" y="0"/>
                    <a:pt x="2539007" y="28937"/>
                    <a:pt x="2539007" y="64633"/>
                  </a:cubicBezTo>
                  <a:lnTo>
                    <a:pt x="2539007" y="581698"/>
                  </a:lnTo>
                  <a:cubicBezTo>
                    <a:pt x="2539007" y="617394"/>
                    <a:pt x="2510070" y="646331"/>
                    <a:pt x="2474374" y="646331"/>
                  </a:cubicBezTo>
                  <a:lnTo>
                    <a:pt x="64633" y="646331"/>
                  </a:lnTo>
                  <a:cubicBezTo>
                    <a:pt x="28937" y="646331"/>
                    <a:pt x="0" y="617394"/>
                    <a:pt x="0" y="581698"/>
                  </a:cubicBezTo>
                  <a:lnTo>
                    <a:pt x="0" y="64633"/>
                  </a:lnTo>
                  <a:close/>
                </a:path>
              </a:pathLst>
            </a:cu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940" tIns="98940" rIns="98940" bIns="98940" numCol="1" spcCol="1270" anchor="ctr" anchorCtr="0">
              <a:noAutofit/>
            </a:bodyPr>
            <a:lstStyle/>
            <a:p>
              <a:pPr marL="0" lvl="0" indent="0" algn="ctr" defTabSz="933450">
                <a:lnSpc>
                  <a:spcPct val="90000"/>
                </a:lnSpc>
                <a:spcBef>
                  <a:spcPct val="0"/>
                </a:spcBef>
                <a:spcAft>
                  <a:spcPct val="35000"/>
                </a:spcAft>
                <a:buNone/>
              </a:pPr>
              <a:r>
                <a:rPr lang="zh-CN" sz="2000" b="1" kern="1200">
                  <a:solidFill>
                    <a:schemeClr val="tx1"/>
                  </a:solidFill>
                </a:rPr>
                <a:t>数字评价标准</a:t>
              </a:r>
            </a:p>
          </p:txBody>
        </p:sp>
        <p:sp>
          <p:nvSpPr>
            <p:cNvPr id="28" name="任意多边形: 形状 27">
              <a:extLst>
                <a:ext uri="{FF2B5EF4-FFF2-40B4-BE49-F238E27FC236}">
                  <a16:creationId xmlns:a16="http://schemas.microsoft.com/office/drawing/2014/main" id="{96DB797F-B921-0B70-B9C1-6BC260C45904}"/>
                </a:ext>
              </a:extLst>
            </p:cNvPr>
            <p:cNvSpPr/>
            <p:nvPr/>
          </p:nvSpPr>
          <p:spPr>
            <a:xfrm>
              <a:off x="4783872" y="5407414"/>
              <a:ext cx="538269" cy="316386"/>
            </a:xfrm>
            <a:custGeom>
              <a:avLst/>
              <a:gdLst>
                <a:gd name="connsiteX0" fmla="*/ 0 w 538269"/>
                <a:gd name="connsiteY0" fmla="*/ 125935 h 629673"/>
                <a:gd name="connsiteX1" fmla="*/ 269135 w 538269"/>
                <a:gd name="connsiteY1" fmla="*/ 125935 h 629673"/>
                <a:gd name="connsiteX2" fmla="*/ 269135 w 538269"/>
                <a:gd name="connsiteY2" fmla="*/ 0 h 629673"/>
                <a:gd name="connsiteX3" fmla="*/ 538269 w 538269"/>
                <a:gd name="connsiteY3" fmla="*/ 314837 h 629673"/>
                <a:gd name="connsiteX4" fmla="*/ 269135 w 538269"/>
                <a:gd name="connsiteY4" fmla="*/ 629673 h 629673"/>
                <a:gd name="connsiteX5" fmla="*/ 269135 w 538269"/>
                <a:gd name="connsiteY5" fmla="*/ 503738 h 629673"/>
                <a:gd name="connsiteX6" fmla="*/ 0 w 538269"/>
                <a:gd name="connsiteY6" fmla="*/ 503738 h 629673"/>
                <a:gd name="connsiteX7" fmla="*/ 0 w 538269"/>
                <a:gd name="connsiteY7" fmla="*/ 125935 h 629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269" h="629673">
                  <a:moveTo>
                    <a:pt x="0" y="125935"/>
                  </a:moveTo>
                  <a:lnTo>
                    <a:pt x="269135" y="125935"/>
                  </a:lnTo>
                  <a:lnTo>
                    <a:pt x="269135" y="0"/>
                  </a:lnTo>
                  <a:lnTo>
                    <a:pt x="538269" y="314837"/>
                  </a:lnTo>
                  <a:lnTo>
                    <a:pt x="269135" y="629673"/>
                  </a:lnTo>
                  <a:lnTo>
                    <a:pt x="269135" y="503738"/>
                  </a:lnTo>
                  <a:lnTo>
                    <a:pt x="0" y="503738"/>
                  </a:lnTo>
                  <a:lnTo>
                    <a:pt x="0" y="12593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5935" rIns="161481" bIns="125935" numCol="1" spcCol="1270" anchor="ctr" anchorCtr="0">
              <a:noAutofit/>
            </a:bodyPr>
            <a:lstStyle/>
            <a:p>
              <a:pPr marL="0" lvl="0" indent="0" algn="ctr" defTabSz="755650">
                <a:lnSpc>
                  <a:spcPct val="90000"/>
                </a:lnSpc>
                <a:spcBef>
                  <a:spcPct val="0"/>
                </a:spcBef>
                <a:spcAft>
                  <a:spcPct val="35000"/>
                </a:spcAft>
                <a:buNone/>
              </a:pPr>
              <a:endParaRPr lang="zh-CN" altLang="en-US" sz="1400" kern="1200"/>
            </a:p>
          </p:txBody>
        </p:sp>
        <p:sp>
          <p:nvSpPr>
            <p:cNvPr id="29" name="任意多边形: 形状 28">
              <a:extLst>
                <a:ext uri="{FF2B5EF4-FFF2-40B4-BE49-F238E27FC236}">
                  <a16:creationId xmlns:a16="http://schemas.microsoft.com/office/drawing/2014/main" id="{E598CF76-923F-DED5-85A7-EE7F11BA5F83}"/>
                </a:ext>
              </a:extLst>
            </p:cNvPr>
            <p:cNvSpPr/>
            <p:nvPr/>
          </p:nvSpPr>
          <p:spPr>
            <a:xfrm>
              <a:off x="5556051" y="5242441"/>
              <a:ext cx="2539007" cy="646331"/>
            </a:xfrm>
            <a:custGeom>
              <a:avLst/>
              <a:gdLst>
                <a:gd name="connsiteX0" fmla="*/ 0 w 2539007"/>
                <a:gd name="connsiteY0" fmla="*/ 64633 h 646331"/>
                <a:gd name="connsiteX1" fmla="*/ 64633 w 2539007"/>
                <a:gd name="connsiteY1" fmla="*/ 0 h 646331"/>
                <a:gd name="connsiteX2" fmla="*/ 2474374 w 2539007"/>
                <a:gd name="connsiteY2" fmla="*/ 0 h 646331"/>
                <a:gd name="connsiteX3" fmla="*/ 2539007 w 2539007"/>
                <a:gd name="connsiteY3" fmla="*/ 64633 h 646331"/>
                <a:gd name="connsiteX4" fmla="*/ 2539007 w 2539007"/>
                <a:gd name="connsiteY4" fmla="*/ 581698 h 646331"/>
                <a:gd name="connsiteX5" fmla="*/ 2474374 w 2539007"/>
                <a:gd name="connsiteY5" fmla="*/ 646331 h 646331"/>
                <a:gd name="connsiteX6" fmla="*/ 64633 w 2539007"/>
                <a:gd name="connsiteY6" fmla="*/ 646331 h 646331"/>
                <a:gd name="connsiteX7" fmla="*/ 0 w 2539007"/>
                <a:gd name="connsiteY7" fmla="*/ 581698 h 646331"/>
                <a:gd name="connsiteX8" fmla="*/ 0 w 2539007"/>
                <a:gd name="connsiteY8" fmla="*/ 64633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9007" h="646331">
                  <a:moveTo>
                    <a:pt x="0" y="64633"/>
                  </a:moveTo>
                  <a:cubicBezTo>
                    <a:pt x="0" y="28937"/>
                    <a:pt x="28937" y="0"/>
                    <a:pt x="64633" y="0"/>
                  </a:cubicBezTo>
                  <a:lnTo>
                    <a:pt x="2474374" y="0"/>
                  </a:lnTo>
                  <a:cubicBezTo>
                    <a:pt x="2510070" y="0"/>
                    <a:pt x="2539007" y="28937"/>
                    <a:pt x="2539007" y="64633"/>
                  </a:cubicBezTo>
                  <a:lnTo>
                    <a:pt x="2539007" y="581698"/>
                  </a:lnTo>
                  <a:cubicBezTo>
                    <a:pt x="2539007" y="617394"/>
                    <a:pt x="2510070" y="646331"/>
                    <a:pt x="2474374" y="646331"/>
                  </a:cubicBezTo>
                  <a:lnTo>
                    <a:pt x="64633" y="646331"/>
                  </a:lnTo>
                  <a:cubicBezTo>
                    <a:pt x="28937" y="646331"/>
                    <a:pt x="0" y="617394"/>
                    <a:pt x="0" y="581698"/>
                  </a:cubicBezTo>
                  <a:lnTo>
                    <a:pt x="0" y="64633"/>
                  </a:lnTo>
                  <a:close/>
                </a:path>
              </a:pathLst>
            </a:cu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940" tIns="98940" rIns="98940" bIns="98940" numCol="1" spcCol="1270" anchor="ctr" anchorCtr="0">
              <a:noAutofit/>
            </a:bodyPr>
            <a:lstStyle/>
            <a:p>
              <a:pPr marL="0" lvl="0" indent="0" algn="ctr" defTabSz="933450">
                <a:lnSpc>
                  <a:spcPct val="90000"/>
                </a:lnSpc>
                <a:spcBef>
                  <a:spcPct val="0"/>
                </a:spcBef>
                <a:spcAft>
                  <a:spcPct val="35000"/>
                </a:spcAft>
                <a:buNone/>
              </a:pPr>
              <a:r>
                <a:rPr lang="zh-CN" sz="2000" b="1" kern="1200">
                  <a:solidFill>
                    <a:schemeClr val="tx1"/>
                  </a:solidFill>
                </a:rPr>
                <a:t>结构评价标准</a:t>
              </a:r>
            </a:p>
          </p:txBody>
        </p:sp>
      </p:grpSp>
      <p:grpSp>
        <p:nvGrpSpPr>
          <p:cNvPr id="2" name="组合 1">
            <a:extLst>
              <a:ext uri="{FF2B5EF4-FFF2-40B4-BE49-F238E27FC236}">
                <a16:creationId xmlns:a16="http://schemas.microsoft.com/office/drawing/2014/main" id="{05E78397-F8A6-23F5-D9E2-21DC0CDCFF4D}"/>
              </a:ext>
            </a:extLst>
          </p:cNvPr>
          <p:cNvGrpSpPr>
            <a:grpSpLocks noChangeAspect="1"/>
          </p:cNvGrpSpPr>
          <p:nvPr>
            <p:custDataLst>
              <p:tags r:id="rId1"/>
            </p:custDataLst>
          </p:nvPr>
        </p:nvGrpSpPr>
        <p:grpSpPr>
          <a:xfrm>
            <a:off x="235797" y="2895133"/>
            <a:ext cx="11720404" cy="3164821"/>
            <a:chOff x="3146927" y="2012067"/>
            <a:chExt cx="11720404" cy="3164821"/>
          </a:xfrm>
        </p:grpSpPr>
        <p:grpSp>
          <p:nvGrpSpPr>
            <p:cNvPr id="6" name="组合 5">
              <a:extLst>
                <a:ext uri="{FF2B5EF4-FFF2-40B4-BE49-F238E27FC236}">
                  <a16:creationId xmlns:a16="http://schemas.microsoft.com/office/drawing/2014/main" id="{0348A0CB-AF9F-9B48-3DB4-93997AEF5F22}"/>
                </a:ext>
              </a:extLst>
            </p:cNvPr>
            <p:cNvGrpSpPr/>
            <p:nvPr/>
          </p:nvGrpSpPr>
          <p:grpSpPr>
            <a:xfrm>
              <a:off x="3146927" y="2791156"/>
              <a:ext cx="1455686" cy="1455686"/>
              <a:chOff x="3146927" y="2803680"/>
              <a:chExt cx="1455686" cy="1455686"/>
            </a:xfrm>
          </p:grpSpPr>
          <p:sp>
            <p:nvSpPr>
              <p:cNvPr id="37" name="0">
                <a:extLst>
                  <a:ext uri="{FF2B5EF4-FFF2-40B4-BE49-F238E27FC236}">
                    <a16:creationId xmlns:a16="http://schemas.microsoft.com/office/drawing/2014/main" id="{98814C40-D983-7B61-FA83-CF88D921481C}"/>
                  </a:ext>
                </a:extLst>
              </p:cNvPr>
              <p:cNvSpPr/>
              <p:nvPr/>
            </p:nvSpPr>
            <p:spPr>
              <a:xfrm>
                <a:off x="3268980" y="2925733"/>
                <a:ext cx="1211580" cy="1211580"/>
              </a:xfrm>
              <a:prstGeom prst="ellipse">
                <a:avLst/>
              </a:prstGeom>
              <a:solidFill>
                <a:schemeClr val="bg1"/>
              </a:solidFill>
              <a:ln w="28575">
                <a:solidFill>
                  <a:schemeClr val="bg1">
                    <a:lumMod val="85000"/>
                  </a:schemeClr>
                </a:solidFill>
              </a:ln>
              <a:effectLst>
                <a:outerShdw blurRad="25400" sx="109000" sy="109000" algn="ctr" rotWithShape="0">
                  <a:prstClr val="black">
                    <a:alpha val="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0">
                <a:extLst>
                  <a:ext uri="{FF2B5EF4-FFF2-40B4-BE49-F238E27FC236}">
                    <a16:creationId xmlns:a16="http://schemas.microsoft.com/office/drawing/2014/main" id="{0E1CDB08-F614-6454-6099-B77FF77BEA67}"/>
                  </a:ext>
                </a:extLst>
              </p:cNvPr>
              <p:cNvSpPr/>
              <p:nvPr/>
            </p:nvSpPr>
            <p:spPr>
              <a:xfrm>
                <a:off x="3146927" y="2803680"/>
                <a:ext cx="1455686" cy="1455686"/>
              </a:xfrm>
              <a:prstGeom prst="arc">
                <a:avLst>
                  <a:gd name="adj1" fmla="val 16200000"/>
                  <a:gd name="adj2" fmla="val 5361130"/>
                </a:avLst>
              </a:prstGeom>
              <a:ln w="44450" cap="rnd">
                <a:gradFill>
                  <a:gsLst>
                    <a:gs pos="15000">
                      <a:schemeClr val="accent1"/>
                    </a:gs>
                    <a:gs pos="30000">
                      <a:schemeClr val="accent2"/>
                    </a:gs>
                    <a:gs pos="45000">
                      <a:schemeClr val="accent3"/>
                    </a:gs>
                    <a:gs pos="90000">
                      <a:schemeClr val="accent6"/>
                    </a:gs>
                    <a:gs pos="75000">
                      <a:schemeClr val="accent5"/>
                    </a:gs>
                    <a:gs pos="60000">
                      <a:schemeClr val="accent4"/>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 name="Title-0">
                <a:extLst>
                  <a:ext uri="{FF2B5EF4-FFF2-40B4-BE49-F238E27FC236}">
                    <a16:creationId xmlns:a16="http://schemas.microsoft.com/office/drawing/2014/main" id="{4B98F75F-1B14-ECA8-20A3-594D8AA6C6A3}"/>
                  </a:ext>
                </a:extLst>
              </p:cNvPr>
              <p:cNvSpPr txBox="1"/>
              <p:nvPr>
                <p:custDataLst>
                  <p:tags r:id="rId11"/>
                </p:custDataLst>
              </p:nvPr>
            </p:nvSpPr>
            <p:spPr>
              <a:xfrm>
                <a:off x="3368975" y="3346857"/>
                <a:ext cx="954107" cy="369332"/>
              </a:xfrm>
              <a:prstGeom prst="rect">
                <a:avLst/>
              </a:prstGeom>
              <a:noFill/>
            </p:spPr>
            <p:txBody>
              <a:bodyPr wrap="none" rtlCol="0">
                <a:spAutoFit/>
              </a:bodyPr>
              <a:lstStyle/>
              <a:p>
                <a:pPr algn="ctr"/>
                <a:r>
                  <a:rPr lang="en-US" altLang="zh-CN" b="1" dirty="0"/>
                  <a:t>XX</a:t>
                </a:r>
                <a:r>
                  <a:rPr lang="zh-CN" altLang="en-US" b="1" dirty="0"/>
                  <a:t>集团</a:t>
                </a:r>
              </a:p>
            </p:txBody>
          </p:sp>
        </p:grpSp>
        <p:grpSp>
          <p:nvGrpSpPr>
            <p:cNvPr id="9" name="组合 8">
              <a:extLst>
                <a:ext uri="{FF2B5EF4-FFF2-40B4-BE49-F238E27FC236}">
                  <a16:creationId xmlns:a16="http://schemas.microsoft.com/office/drawing/2014/main" id="{C8F85D58-0366-9F60-B948-02420DBCD252}"/>
                </a:ext>
              </a:extLst>
            </p:cNvPr>
            <p:cNvGrpSpPr/>
            <p:nvPr/>
          </p:nvGrpSpPr>
          <p:grpSpPr>
            <a:xfrm>
              <a:off x="4734560" y="3157499"/>
              <a:ext cx="10132771" cy="873957"/>
              <a:chOff x="4734560" y="2615025"/>
              <a:chExt cx="10132771" cy="873957"/>
            </a:xfrm>
          </p:grpSpPr>
          <p:cxnSp>
            <p:nvCxnSpPr>
              <p:cNvPr id="32" name="2">
                <a:extLst>
                  <a:ext uri="{FF2B5EF4-FFF2-40B4-BE49-F238E27FC236}">
                    <a16:creationId xmlns:a16="http://schemas.microsoft.com/office/drawing/2014/main" id="{6FD3FDE3-3209-7FA5-4BDD-BEF4E43F2606}"/>
                  </a:ext>
                </a:extLst>
              </p:cNvPr>
              <p:cNvCxnSpPr>
                <a:cxnSpLocks/>
              </p:cNvCxnSpPr>
              <p:nvPr/>
            </p:nvCxnSpPr>
            <p:spPr>
              <a:xfrm>
                <a:off x="4734560" y="2986223"/>
                <a:ext cx="1626704"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2">
                <a:extLst>
                  <a:ext uri="{FF2B5EF4-FFF2-40B4-BE49-F238E27FC236}">
                    <a16:creationId xmlns:a16="http://schemas.microsoft.com/office/drawing/2014/main" id="{93EB561A-6C07-301C-CC8F-54A49F5EF3BD}"/>
                  </a:ext>
                </a:extLst>
              </p:cNvPr>
              <p:cNvSpPr/>
              <p:nvPr/>
            </p:nvSpPr>
            <p:spPr>
              <a:xfrm>
                <a:off x="5348498" y="2695278"/>
                <a:ext cx="562495" cy="5624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Index-2">
                <a:extLst>
                  <a:ext uri="{FF2B5EF4-FFF2-40B4-BE49-F238E27FC236}">
                    <a16:creationId xmlns:a16="http://schemas.microsoft.com/office/drawing/2014/main" id="{214E4D37-D3D1-0734-9607-93F55C7C02A3}"/>
                  </a:ext>
                </a:extLst>
              </p:cNvPr>
              <p:cNvSpPr/>
              <p:nvPr>
                <p:custDataLst>
                  <p:tags r:id="rId8"/>
                </p:custDataLst>
              </p:nvPr>
            </p:nvSpPr>
            <p:spPr>
              <a:xfrm>
                <a:off x="5309705" y="2656485"/>
                <a:ext cx="640081" cy="640080"/>
              </a:xfrm>
              <a:prstGeom prst="donut">
                <a:avLst>
                  <a:gd name="adj" fmla="val 16414"/>
                </a:avLst>
              </a:prstGeom>
              <a:solidFill>
                <a:schemeClr val="accent2"/>
              </a:solidFill>
              <a:ln w="349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b="1" dirty="0">
                    <a:solidFill>
                      <a:schemeClr val="tx1"/>
                    </a:solidFill>
                  </a:rPr>
                  <a:t>02</a:t>
                </a:r>
                <a:endParaRPr lang="zh-CN" altLang="en-US" b="1" dirty="0">
                  <a:solidFill>
                    <a:schemeClr val="tx1"/>
                  </a:solidFill>
                </a:endParaRPr>
              </a:p>
            </p:txBody>
          </p:sp>
          <p:sp>
            <p:nvSpPr>
              <p:cNvPr id="35" name="Title-2">
                <a:extLst>
                  <a:ext uri="{FF2B5EF4-FFF2-40B4-BE49-F238E27FC236}">
                    <a16:creationId xmlns:a16="http://schemas.microsoft.com/office/drawing/2014/main" id="{FB9227DF-B27D-44FB-BF3D-49C7314C8C1E}"/>
                  </a:ext>
                </a:extLst>
              </p:cNvPr>
              <p:cNvSpPr txBox="1"/>
              <p:nvPr>
                <p:custDataLst>
                  <p:tags r:id="rId9"/>
                </p:custDataLst>
              </p:nvPr>
            </p:nvSpPr>
            <p:spPr>
              <a:xfrm>
                <a:off x="6495205" y="2784090"/>
                <a:ext cx="1210588" cy="400110"/>
              </a:xfrm>
              <a:prstGeom prst="rect">
                <a:avLst/>
              </a:prstGeom>
              <a:noFill/>
            </p:spPr>
            <p:txBody>
              <a:bodyPr wrap="none" rtlCol="0">
                <a:spAutoFit/>
              </a:bodyPr>
              <a:lstStyle/>
              <a:p>
                <a:r>
                  <a:rPr lang="zh-CN" altLang="en-US" sz="2000" b="1">
                    <a:solidFill>
                      <a:schemeClr val="accent2"/>
                    </a:solidFill>
                    <a:latin typeface="Arial" panose="020B0604020202020204" pitchFamily="34" charset="0"/>
                    <a:ea typeface="微软雅黑" panose="020B0503020204020204" pitchFamily="34" charset="-122"/>
                  </a:rPr>
                  <a:t>双向交流</a:t>
                </a:r>
                <a:endParaRPr lang="zh-CN" altLang="en-US" sz="2000" b="1" dirty="0">
                  <a:solidFill>
                    <a:schemeClr val="accent2"/>
                  </a:solidFill>
                  <a:latin typeface="Arial" panose="020B0604020202020204" pitchFamily="34" charset="0"/>
                  <a:ea typeface="微软雅黑" panose="020B0503020204020204" pitchFamily="34" charset="-122"/>
                </a:endParaRPr>
              </a:p>
            </p:txBody>
          </p:sp>
          <p:sp>
            <p:nvSpPr>
              <p:cNvPr id="36" name="Body-2">
                <a:extLst>
                  <a:ext uri="{FF2B5EF4-FFF2-40B4-BE49-F238E27FC236}">
                    <a16:creationId xmlns:a16="http://schemas.microsoft.com/office/drawing/2014/main" id="{CD0B5B79-CAE4-53FE-8947-1058431A3BAA}"/>
                  </a:ext>
                </a:extLst>
              </p:cNvPr>
              <p:cNvSpPr txBox="1"/>
              <p:nvPr>
                <p:custDataLst>
                  <p:tags r:id="rId10"/>
                </p:custDataLst>
              </p:nvPr>
            </p:nvSpPr>
            <p:spPr>
              <a:xfrm>
                <a:off x="8394822" y="2615025"/>
                <a:ext cx="6472509" cy="873957"/>
              </a:xfrm>
              <a:prstGeom prst="rect">
                <a:avLst/>
              </a:prstGeom>
              <a:noFill/>
            </p:spPr>
            <p:txBody>
              <a:bodyPr wrap="square" rtlCol="0">
                <a:spAutoFit/>
              </a:bodyPr>
              <a:lstStyle/>
              <a:p>
                <a:pPr>
                  <a:lnSpc>
                    <a:spcPct val="150000"/>
                  </a:lnSpc>
                </a:pPr>
                <a:r>
                  <a:rPr lang="zh-CN" altLang="en-US" b="1" dirty="0">
                    <a:latin typeface="Arial" panose="020B0604020202020204" pitchFamily="34" charset="0"/>
                    <a:ea typeface="微软雅黑" panose="020B0503020204020204" pitchFamily="34" charset="-122"/>
                  </a:rPr>
                  <a:t>每家企业配备一名</a:t>
                </a:r>
                <a:r>
                  <a:rPr lang="en-US" altLang="zh-CN" b="1" dirty="0">
                    <a:latin typeface="Arial" panose="020B0604020202020204" pitchFamily="34" charset="0"/>
                    <a:ea typeface="微软雅黑" panose="020B0503020204020204" pitchFamily="34" charset="-122"/>
                  </a:rPr>
                  <a:t>80</a:t>
                </a:r>
                <a:r>
                  <a:rPr lang="zh-CN" altLang="en-US" b="1" dirty="0">
                    <a:latin typeface="Arial" panose="020B0604020202020204" pitchFamily="34" charset="0"/>
                    <a:ea typeface="微软雅黑" panose="020B0503020204020204" pitchFamily="34" charset="-122"/>
                  </a:rPr>
                  <a:t>后专职董事，锻炼年轻干部，表现优秀的任命为企业主要负责人</a:t>
                </a:r>
              </a:p>
            </p:txBody>
          </p:sp>
        </p:grpSp>
        <p:grpSp>
          <p:nvGrpSpPr>
            <p:cNvPr id="10" name="组合 9">
              <a:extLst>
                <a:ext uri="{FF2B5EF4-FFF2-40B4-BE49-F238E27FC236}">
                  <a16:creationId xmlns:a16="http://schemas.microsoft.com/office/drawing/2014/main" id="{4AF52BBC-165B-A813-468C-F63C8BA4E4C8}"/>
                </a:ext>
              </a:extLst>
            </p:cNvPr>
            <p:cNvGrpSpPr/>
            <p:nvPr/>
          </p:nvGrpSpPr>
          <p:grpSpPr>
            <a:xfrm>
              <a:off x="4409214" y="2012067"/>
              <a:ext cx="8988219" cy="865753"/>
              <a:chOff x="4409214" y="2012067"/>
              <a:chExt cx="8988219" cy="865753"/>
            </a:xfrm>
          </p:grpSpPr>
          <p:cxnSp>
            <p:nvCxnSpPr>
              <p:cNvPr id="22" name="1">
                <a:extLst>
                  <a:ext uri="{FF2B5EF4-FFF2-40B4-BE49-F238E27FC236}">
                    <a16:creationId xmlns:a16="http://schemas.microsoft.com/office/drawing/2014/main" id="{338C6D59-1A67-E063-1725-955F7B07A578}"/>
                  </a:ext>
                </a:extLst>
              </p:cNvPr>
              <p:cNvCxnSpPr>
                <a:cxnSpLocks/>
              </p:cNvCxnSpPr>
              <p:nvPr/>
            </p:nvCxnSpPr>
            <p:spPr>
              <a:xfrm>
                <a:off x="4898227" y="2383265"/>
                <a:ext cx="1463037" cy="0"/>
              </a:xfrm>
              <a:prstGeom prst="line">
                <a:avLst/>
              </a:prstGeom>
              <a:ln w="28575" cap="rnd"/>
            </p:spPr>
            <p:style>
              <a:lnRef idx="1">
                <a:schemeClr val="accent1"/>
              </a:lnRef>
              <a:fillRef idx="0">
                <a:schemeClr val="accent1"/>
              </a:fillRef>
              <a:effectRef idx="0">
                <a:schemeClr val="accent1"/>
              </a:effectRef>
              <a:fontRef idx="minor">
                <a:schemeClr val="tx1"/>
              </a:fontRef>
            </p:style>
          </p:cxnSp>
          <p:sp>
            <p:nvSpPr>
              <p:cNvPr id="23" name="1">
                <a:extLst>
                  <a:ext uri="{FF2B5EF4-FFF2-40B4-BE49-F238E27FC236}">
                    <a16:creationId xmlns:a16="http://schemas.microsoft.com/office/drawing/2014/main" id="{D06AFAEE-C077-3101-194E-E14334B164D7}"/>
                  </a:ext>
                </a:extLst>
              </p:cNvPr>
              <p:cNvSpPr/>
              <p:nvPr/>
            </p:nvSpPr>
            <p:spPr>
              <a:xfrm>
                <a:off x="5348498" y="2092320"/>
                <a:ext cx="562495" cy="5624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Index-1">
                <a:extLst>
                  <a:ext uri="{FF2B5EF4-FFF2-40B4-BE49-F238E27FC236}">
                    <a16:creationId xmlns:a16="http://schemas.microsoft.com/office/drawing/2014/main" id="{5CF7C3DD-7E10-EB11-AFA8-0389E7D0F70D}"/>
                  </a:ext>
                </a:extLst>
              </p:cNvPr>
              <p:cNvSpPr/>
              <p:nvPr>
                <p:custDataLst>
                  <p:tags r:id="rId5"/>
                </p:custDataLst>
              </p:nvPr>
            </p:nvSpPr>
            <p:spPr>
              <a:xfrm>
                <a:off x="5309705" y="2053527"/>
                <a:ext cx="640081" cy="640080"/>
              </a:xfrm>
              <a:prstGeom prst="donut">
                <a:avLst>
                  <a:gd name="adj" fmla="val 16414"/>
                </a:avLst>
              </a:prstGeom>
              <a:ln w="349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b="1" dirty="0">
                    <a:solidFill>
                      <a:schemeClr val="tx1"/>
                    </a:solidFill>
                  </a:rPr>
                  <a:t>01</a:t>
                </a:r>
                <a:endParaRPr lang="zh-CN" altLang="en-US" b="1" dirty="0">
                  <a:solidFill>
                    <a:schemeClr val="tx1"/>
                  </a:solidFill>
                </a:endParaRPr>
              </a:p>
            </p:txBody>
          </p:sp>
          <p:sp>
            <p:nvSpPr>
              <p:cNvPr id="25" name="Title-1">
                <a:extLst>
                  <a:ext uri="{FF2B5EF4-FFF2-40B4-BE49-F238E27FC236}">
                    <a16:creationId xmlns:a16="http://schemas.microsoft.com/office/drawing/2014/main" id="{FACFCC2B-F305-7DFF-E576-DB544E4BEB13}"/>
                  </a:ext>
                </a:extLst>
              </p:cNvPr>
              <p:cNvSpPr txBox="1"/>
              <p:nvPr>
                <p:custDataLst>
                  <p:tags r:id="rId6"/>
                </p:custDataLst>
              </p:nvPr>
            </p:nvSpPr>
            <p:spPr>
              <a:xfrm>
                <a:off x="6495205" y="2181132"/>
                <a:ext cx="1467068" cy="400110"/>
              </a:xfrm>
              <a:prstGeom prst="rect">
                <a:avLst/>
              </a:prstGeom>
              <a:noFill/>
            </p:spPr>
            <p:txBody>
              <a:bodyPr wrap="none" rtlCol="0">
                <a:spAutoFit/>
              </a:bodyPr>
              <a:lstStyle/>
              <a:p>
                <a:r>
                  <a:rPr lang="zh-CN" altLang="en-US" sz="2000" b="1" dirty="0">
                    <a:solidFill>
                      <a:schemeClr val="accent1"/>
                    </a:solidFill>
                    <a:latin typeface="Arial" panose="020B0604020202020204" pitchFamily="34" charset="0"/>
                    <a:ea typeface="微软雅黑" panose="020B0503020204020204" pitchFamily="34" charset="-122"/>
                  </a:rPr>
                  <a:t>双多数原则</a:t>
                </a:r>
              </a:p>
            </p:txBody>
          </p:sp>
          <p:sp>
            <p:nvSpPr>
              <p:cNvPr id="30" name="Body-1">
                <a:extLst>
                  <a:ext uri="{FF2B5EF4-FFF2-40B4-BE49-F238E27FC236}">
                    <a16:creationId xmlns:a16="http://schemas.microsoft.com/office/drawing/2014/main" id="{E8E957F8-D415-5FCD-CFE2-BB60345C85D0}"/>
                  </a:ext>
                </a:extLst>
              </p:cNvPr>
              <p:cNvSpPr txBox="1"/>
              <p:nvPr>
                <p:custDataLst>
                  <p:tags r:id="rId7"/>
                </p:custDataLst>
              </p:nvPr>
            </p:nvSpPr>
            <p:spPr>
              <a:xfrm>
                <a:off x="8251212" y="2012067"/>
                <a:ext cx="5146221" cy="458459"/>
              </a:xfrm>
              <a:prstGeom prst="rect">
                <a:avLst/>
              </a:prstGeom>
              <a:noFill/>
            </p:spPr>
            <p:txBody>
              <a:bodyPr wrap="square" rtlCol="0">
                <a:spAutoFit/>
              </a:bodyPr>
              <a:lstStyle/>
              <a:p>
                <a:pPr>
                  <a:lnSpc>
                    <a:spcPct val="150000"/>
                  </a:lnSpc>
                </a:pPr>
                <a:r>
                  <a:rPr lang="zh-CN" altLang="en-US" b="1" dirty="0">
                    <a:latin typeface="Arial" panose="020B0604020202020204" pitchFamily="34" charset="0"/>
                    <a:ea typeface="微软雅黑" panose="020B0503020204020204" pitchFamily="34" charset="-122"/>
                  </a:rPr>
                  <a:t>外部董事占多数，外部董事中专职董事占多数。</a:t>
                </a:r>
              </a:p>
            </p:txBody>
          </p:sp>
          <p:cxnSp>
            <p:nvCxnSpPr>
              <p:cNvPr id="31" name="1">
                <a:extLst>
                  <a:ext uri="{FF2B5EF4-FFF2-40B4-BE49-F238E27FC236}">
                    <a16:creationId xmlns:a16="http://schemas.microsoft.com/office/drawing/2014/main" id="{CE3D1692-E283-9354-7FE3-45B5DD58A2CF}"/>
                  </a:ext>
                </a:extLst>
              </p:cNvPr>
              <p:cNvCxnSpPr/>
              <p:nvPr/>
            </p:nvCxnSpPr>
            <p:spPr>
              <a:xfrm flipH="1">
                <a:off x="4409214" y="2388807"/>
                <a:ext cx="489013" cy="489013"/>
              </a:xfrm>
              <a:prstGeom prst="line">
                <a:avLst/>
              </a:prstGeom>
              <a:ln w="28575" cap="rnd"/>
            </p:spPr>
            <p:style>
              <a:lnRef idx="1">
                <a:schemeClr val="accent1"/>
              </a:lnRef>
              <a:fillRef idx="0">
                <a:schemeClr val="accent1"/>
              </a:fillRef>
              <a:effectRef idx="0">
                <a:schemeClr val="accent1"/>
              </a:effectRef>
              <a:fontRef idx="minor">
                <a:schemeClr val="tx1"/>
              </a:fontRef>
            </p:style>
          </p:cxnSp>
        </p:grpSp>
        <p:grpSp>
          <p:nvGrpSpPr>
            <p:cNvPr id="13" name="组合 12">
              <a:extLst>
                <a:ext uri="{FF2B5EF4-FFF2-40B4-BE49-F238E27FC236}">
                  <a16:creationId xmlns:a16="http://schemas.microsoft.com/office/drawing/2014/main" id="{1FAB3B94-79F4-0C02-9097-52B7FBBC47F1}"/>
                </a:ext>
              </a:extLst>
            </p:cNvPr>
            <p:cNvGrpSpPr/>
            <p:nvPr/>
          </p:nvGrpSpPr>
          <p:grpSpPr>
            <a:xfrm>
              <a:off x="4404360" y="4172642"/>
              <a:ext cx="10284872" cy="1004246"/>
              <a:chOff x="4404360" y="4172642"/>
              <a:chExt cx="10284872" cy="1004246"/>
            </a:xfrm>
          </p:grpSpPr>
          <p:cxnSp>
            <p:nvCxnSpPr>
              <p:cNvPr id="14" name="3">
                <a:extLst>
                  <a:ext uri="{FF2B5EF4-FFF2-40B4-BE49-F238E27FC236}">
                    <a16:creationId xmlns:a16="http://schemas.microsoft.com/office/drawing/2014/main" id="{D1A8F580-16F7-30B2-6D8C-C7C98294D44A}"/>
                  </a:ext>
                </a:extLst>
              </p:cNvPr>
              <p:cNvCxnSpPr>
                <a:cxnSpLocks/>
              </p:cNvCxnSpPr>
              <p:nvPr/>
            </p:nvCxnSpPr>
            <p:spPr>
              <a:xfrm>
                <a:off x="4898227" y="4674129"/>
                <a:ext cx="1463037" cy="0"/>
              </a:xfrm>
              <a:prstGeom prst="line">
                <a:avLst/>
              </a:prstGeom>
              <a:ln w="28575"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3">
                <a:extLst>
                  <a:ext uri="{FF2B5EF4-FFF2-40B4-BE49-F238E27FC236}">
                    <a16:creationId xmlns:a16="http://schemas.microsoft.com/office/drawing/2014/main" id="{3DB809CE-D7AD-C23B-D9F6-1A2B99FADB6B}"/>
                  </a:ext>
                </a:extLst>
              </p:cNvPr>
              <p:cNvSpPr/>
              <p:nvPr/>
            </p:nvSpPr>
            <p:spPr>
              <a:xfrm>
                <a:off x="5348498" y="4383184"/>
                <a:ext cx="562495" cy="5624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Index-3">
                <a:extLst>
                  <a:ext uri="{FF2B5EF4-FFF2-40B4-BE49-F238E27FC236}">
                    <a16:creationId xmlns:a16="http://schemas.microsoft.com/office/drawing/2014/main" id="{E6DC78D2-6B90-DB8F-27AB-F28DC6D2CF7C}"/>
                  </a:ext>
                </a:extLst>
              </p:cNvPr>
              <p:cNvSpPr/>
              <p:nvPr>
                <p:custDataLst>
                  <p:tags r:id="rId2"/>
                </p:custDataLst>
              </p:nvPr>
            </p:nvSpPr>
            <p:spPr>
              <a:xfrm>
                <a:off x="5309705" y="4344391"/>
                <a:ext cx="640081" cy="640080"/>
              </a:xfrm>
              <a:prstGeom prst="donut">
                <a:avLst>
                  <a:gd name="adj" fmla="val 16414"/>
                </a:avLst>
              </a:prstGeom>
              <a:solidFill>
                <a:schemeClr val="accent3"/>
              </a:solidFill>
              <a:ln w="349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b="1" dirty="0">
                    <a:solidFill>
                      <a:schemeClr val="tx1"/>
                    </a:solidFill>
                  </a:rPr>
                  <a:t>03</a:t>
                </a:r>
                <a:endParaRPr lang="zh-CN" altLang="en-US" b="1" dirty="0">
                  <a:solidFill>
                    <a:schemeClr val="tx1"/>
                  </a:solidFill>
                </a:endParaRPr>
              </a:p>
            </p:txBody>
          </p:sp>
          <p:sp>
            <p:nvSpPr>
              <p:cNvPr id="17" name="Title-3">
                <a:extLst>
                  <a:ext uri="{FF2B5EF4-FFF2-40B4-BE49-F238E27FC236}">
                    <a16:creationId xmlns:a16="http://schemas.microsoft.com/office/drawing/2014/main" id="{CAD8C030-8896-FF87-5F6F-942AAC8FB46B}"/>
                  </a:ext>
                </a:extLst>
              </p:cNvPr>
              <p:cNvSpPr txBox="1"/>
              <p:nvPr>
                <p:custDataLst>
                  <p:tags r:id="rId3"/>
                </p:custDataLst>
              </p:nvPr>
            </p:nvSpPr>
            <p:spPr>
              <a:xfrm>
                <a:off x="6495205" y="4471996"/>
                <a:ext cx="1980029" cy="400110"/>
              </a:xfrm>
              <a:prstGeom prst="rect">
                <a:avLst/>
              </a:prstGeom>
              <a:noFill/>
            </p:spPr>
            <p:txBody>
              <a:bodyPr wrap="none" rtlCol="0">
                <a:spAutoFit/>
              </a:bodyPr>
              <a:lstStyle/>
              <a:p>
                <a:r>
                  <a:rPr lang="zh-CN" altLang="en-US" sz="2000" b="1">
                    <a:solidFill>
                      <a:schemeClr val="accent3"/>
                    </a:solidFill>
                    <a:latin typeface="Arial" panose="020B0604020202020204" pitchFamily="34" charset="0"/>
                    <a:ea typeface="微软雅黑" panose="020B0503020204020204" pitchFamily="34" charset="-122"/>
                  </a:rPr>
                  <a:t>外部董事人才库</a:t>
                </a:r>
                <a:endParaRPr lang="zh-CN" altLang="en-US" sz="2000" b="1" dirty="0">
                  <a:solidFill>
                    <a:schemeClr val="accent3"/>
                  </a:solidFill>
                  <a:latin typeface="Arial" panose="020B0604020202020204" pitchFamily="34" charset="0"/>
                  <a:ea typeface="微软雅黑" panose="020B0503020204020204" pitchFamily="34" charset="-122"/>
                </a:endParaRPr>
              </a:p>
            </p:txBody>
          </p:sp>
          <p:sp>
            <p:nvSpPr>
              <p:cNvPr id="19" name="Body-3">
                <a:extLst>
                  <a:ext uri="{FF2B5EF4-FFF2-40B4-BE49-F238E27FC236}">
                    <a16:creationId xmlns:a16="http://schemas.microsoft.com/office/drawing/2014/main" id="{CF149E61-28E5-9581-29B4-7BE758E2311F}"/>
                  </a:ext>
                </a:extLst>
              </p:cNvPr>
              <p:cNvSpPr txBox="1"/>
              <p:nvPr>
                <p:custDataLst>
                  <p:tags r:id="rId4"/>
                </p:custDataLst>
              </p:nvPr>
            </p:nvSpPr>
            <p:spPr>
              <a:xfrm>
                <a:off x="8448122" y="4302931"/>
                <a:ext cx="6241110" cy="873957"/>
              </a:xfrm>
              <a:prstGeom prst="rect">
                <a:avLst/>
              </a:prstGeom>
              <a:noFill/>
            </p:spPr>
            <p:txBody>
              <a:bodyPr wrap="square" rtlCol="0">
                <a:spAutoFit/>
              </a:bodyPr>
              <a:lstStyle/>
              <a:p>
                <a:pPr>
                  <a:lnSpc>
                    <a:spcPct val="150000"/>
                  </a:lnSpc>
                </a:pPr>
                <a:r>
                  <a:rPr lang="zh-CN" altLang="en-US" b="1" dirty="0">
                    <a:latin typeface="Arial" panose="020B0604020202020204" pitchFamily="34" charset="0"/>
                    <a:ea typeface="微软雅黑" panose="020B0503020204020204" pitchFamily="34" charset="-122"/>
                  </a:rPr>
                  <a:t>“小组制”配备子企业外部董事，固定组合、专业互补，科学搭配、差异化确定任职单位。</a:t>
                </a:r>
              </a:p>
            </p:txBody>
          </p:sp>
          <p:cxnSp>
            <p:nvCxnSpPr>
              <p:cNvPr id="21" name="3">
                <a:extLst>
                  <a:ext uri="{FF2B5EF4-FFF2-40B4-BE49-F238E27FC236}">
                    <a16:creationId xmlns:a16="http://schemas.microsoft.com/office/drawing/2014/main" id="{62BC8477-6161-2F16-BAC1-C2E63F12457D}"/>
                  </a:ext>
                </a:extLst>
              </p:cNvPr>
              <p:cNvCxnSpPr/>
              <p:nvPr/>
            </p:nvCxnSpPr>
            <p:spPr>
              <a:xfrm flipH="1" flipV="1">
                <a:off x="4404360" y="4172642"/>
                <a:ext cx="493867" cy="493867"/>
              </a:xfrm>
              <a:prstGeom prst="line">
                <a:avLst/>
              </a:prstGeom>
              <a:ln w="28575" cap="rnd">
                <a:solidFill>
                  <a:schemeClr val="accent3"/>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11106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9F7D4-24C9-7780-2D8F-24E10266499E}"/>
            </a:ext>
          </a:extLst>
        </p:cNvPr>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1DC94A8E-7863-0D37-112A-3604EDFBBD2A}"/>
              </a:ext>
            </a:extLst>
          </p:cNvPr>
          <p:cNvSpPr>
            <a:spLocks noGrp="1"/>
          </p:cNvSpPr>
          <p:nvPr>
            <p:ph type="sldNum" sz="quarter" idx="12"/>
          </p:nvPr>
        </p:nvSpPr>
        <p:spPr/>
        <p:txBody>
          <a:bodyPr/>
          <a:lstStyle/>
          <a:p>
            <a:fld id="{C8BB1146-E542-4D4E-B8E9-6919A11DDD48}" type="slidenum">
              <a:rPr lang="en-US" smtClean="0"/>
              <a:t>18</a:t>
            </a:fld>
            <a:endParaRPr lang="en-US"/>
          </a:p>
        </p:txBody>
      </p:sp>
      <p:sp>
        <p:nvSpPr>
          <p:cNvPr id="38" name="文本框 37">
            <a:extLst>
              <a:ext uri="{FF2B5EF4-FFF2-40B4-BE49-F238E27FC236}">
                <a16:creationId xmlns:a16="http://schemas.microsoft.com/office/drawing/2014/main" id="{27AF4285-FC71-95E9-2C43-AD27428BC94A}"/>
              </a:ext>
            </a:extLst>
          </p:cNvPr>
          <p:cNvSpPr txBox="1"/>
          <p:nvPr/>
        </p:nvSpPr>
        <p:spPr>
          <a:xfrm>
            <a:off x="1095731" y="2786679"/>
            <a:ext cx="10000538" cy="523220"/>
          </a:xfrm>
          <a:prstGeom prst="rect">
            <a:avLst/>
          </a:prstGeom>
          <a:noFill/>
        </p:spPr>
        <p:txBody>
          <a:bodyPr wrap="square">
            <a:spAutoFit/>
          </a:bodyPr>
          <a:lstStyle/>
          <a:p>
            <a:pPr algn="ctr"/>
            <a:r>
              <a:rPr lang="zh-CN" altLang="en-US" sz="2800" b="1" dirty="0">
                <a:latin typeface="Arial" panose="020B0604020202020204" pitchFamily="34" charset="0"/>
                <a:ea typeface="微软雅黑" panose="020B0503020204020204" pitchFamily="34" charset="-122"/>
              </a:rPr>
              <a:t>问题</a:t>
            </a:r>
            <a:r>
              <a:rPr lang="en-US" altLang="zh-CN" sz="2800" b="1" dirty="0">
                <a:latin typeface="Arial" panose="020B0604020202020204" pitchFamily="34" charset="0"/>
                <a:ea typeface="微软雅黑" panose="020B0503020204020204" pitchFamily="34" charset="-122"/>
              </a:rPr>
              <a:t>4</a:t>
            </a:r>
            <a:r>
              <a:rPr lang="zh-CN" altLang="en-US" sz="2800" b="1" dirty="0">
                <a:latin typeface="Arial" panose="020B0604020202020204" pitchFamily="34" charset="0"/>
                <a:ea typeface="微软雅黑" panose="020B0503020204020204" pitchFamily="34" charset="-122"/>
              </a:rPr>
              <a:t>：决策理性如何评价？</a:t>
            </a:r>
          </a:p>
        </p:txBody>
      </p:sp>
    </p:spTree>
    <p:extLst>
      <p:ext uri="{BB962C8B-B14F-4D97-AF65-F5344CB8AC3E}">
        <p14:creationId xmlns:p14="http://schemas.microsoft.com/office/powerpoint/2010/main" val="1547840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DBC31-F64E-ABEA-76DD-1FD5EE6A70C8}"/>
            </a:ext>
          </a:extLst>
        </p:cNvPr>
        <p:cNvGrpSpPr/>
        <p:nvPr/>
      </p:nvGrpSpPr>
      <p:grpSpPr>
        <a:xfrm>
          <a:off x="0" y="0"/>
          <a:ext cx="0" cy="0"/>
          <a:chOff x="0" y="0"/>
          <a:chExt cx="0" cy="0"/>
        </a:xfrm>
      </p:grpSpPr>
      <p:sp>
        <p:nvSpPr>
          <p:cNvPr id="7" name="标题 6">
            <a:extLst>
              <a:ext uri="{FF2B5EF4-FFF2-40B4-BE49-F238E27FC236}">
                <a16:creationId xmlns:a16="http://schemas.microsoft.com/office/drawing/2014/main" id="{0CF4F30E-A053-AE96-376B-9581A870910C}"/>
              </a:ext>
            </a:extLst>
          </p:cNvPr>
          <p:cNvSpPr>
            <a:spLocks noGrp="1"/>
          </p:cNvSpPr>
          <p:nvPr>
            <p:ph type="title"/>
          </p:nvPr>
        </p:nvSpPr>
        <p:spPr/>
        <p:txBody>
          <a:bodyPr>
            <a:normAutofit/>
          </a:bodyPr>
          <a:lstStyle/>
          <a:p>
            <a:r>
              <a:rPr kumimoji="1" lang="zh-CN" altLang="en-US" dirty="0"/>
              <a:t>决策理性：全过程理性</a:t>
            </a:r>
          </a:p>
        </p:txBody>
      </p:sp>
      <p:sp>
        <p:nvSpPr>
          <p:cNvPr id="4" name="灯片编号占位符 3">
            <a:extLst>
              <a:ext uri="{FF2B5EF4-FFF2-40B4-BE49-F238E27FC236}">
                <a16:creationId xmlns:a16="http://schemas.microsoft.com/office/drawing/2014/main" id="{6908B249-A252-0B15-F850-C354353B591F}"/>
              </a:ext>
            </a:extLst>
          </p:cNvPr>
          <p:cNvSpPr>
            <a:spLocks noGrp="1"/>
          </p:cNvSpPr>
          <p:nvPr>
            <p:ph type="sldNum" sz="quarter" idx="12"/>
          </p:nvPr>
        </p:nvSpPr>
        <p:spPr/>
        <p:txBody>
          <a:bodyPr/>
          <a:lstStyle/>
          <a:p>
            <a:fld id="{C8BB1146-E542-4D4E-B8E9-6919A11DDD48}" type="slidenum">
              <a:rPr lang="en-US" smtClean="0"/>
              <a:t>19</a:t>
            </a:fld>
            <a:endParaRPr lang="en-US"/>
          </a:p>
        </p:txBody>
      </p:sp>
      <p:grpSp>
        <p:nvGrpSpPr>
          <p:cNvPr id="21" name="组合 20">
            <a:extLst>
              <a:ext uri="{FF2B5EF4-FFF2-40B4-BE49-F238E27FC236}">
                <a16:creationId xmlns:a16="http://schemas.microsoft.com/office/drawing/2014/main" id="{62C7FFA9-65F3-2BE0-802D-D1107491B1B9}"/>
              </a:ext>
            </a:extLst>
          </p:cNvPr>
          <p:cNvGrpSpPr/>
          <p:nvPr/>
        </p:nvGrpSpPr>
        <p:grpSpPr>
          <a:xfrm>
            <a:off x="985063" y="2365372"/>
            <a:ext cx="10196473" cy="900112"/>
            <a:chOff x="997762" y="2397752"/>
            <a:chExt cx="10196473" cy="719833"/>
          </a:xfrm>
        </p:grpSpPr>
        <p:sp>
          <p:nvSpPr>
            <p:cNvPr id="22" name="任意多边形: 形状 21">
              <a:extLst>
                <a:ext uri="{FF2B5EF4-FFF2-40B4-BE49-F238E27FC236}">
                  <a16:creationId xmlns:a16="http://schemas.microsoft.com/office/drawing/2014/main" id="{C6920927-9D16-B59D-B06D-9785B83AB955}"/>
                </a:ext>
              </a:extLst>
            </p:cNvPr>
            <p:cNvSpPr/>
            <p:nvPr/>
          </p:nvSpPr>
          <p:spPr>
            <a:xfrm>
              <a:off x="997762" y="2397752"/>
              <a:ext cx="2683282" cy="719833"/>
            </a:xfrm>
            <a:custGeom>
              <a:avLst/>
              <a:gdLst>
                <a:gd name="connsiteX0" fmla="*/ 0 w 2683282"/>
                <a:gd name="connsiteY0" fmla="*/ 71983 h 719833"/>
                <a:gd name="connsiteX1" fmla="*/ 71983 w 2683282"/>
                <a:gd name="connsiteY1" fmla="*/ 0 h 719833"/>
                <a:gd name="connsiteX2" fmla="*/ 2611299 w 2683282"/>
                <a:gd name="connsiteY2" fmla="*/ 0 h 719833"/>
                <a:gd name="connsiteX3" fmla="*/ 2683282 w 2683282"/>
                <a:gd name="connsiteY3" fmla="*/ 71983 h 719833"/>
                <a:gd name="connsiteX4" fmla="*/ 2683282 w 2683282"/>
                <a:gd name="connsiteY4" fmla="*/ 647850 h 719833"/>
                <a:gd name="connsiteX5" fmla="*/ 2611299 w 2683282"/>
                <a:gd name="connsiteY5" fmla="*/ 719833 h 719833"/>
                <a:gd name="connsiteX6" fmla="*/ 71983 w 2683282"/>
                <a:gd name="connsiteY6" fmla="*/ 719833 h 719833"/>
                <a:gd name="connsiteX7" fmla="*/ 0 w 2683282"/>
                <a:gd name="connsiteY7" fmla="*/ 647850 h 719833"/>
                <a:gd name="connsiteX8" fmla="*/ 0 w 2683282"/>
                <a:gd name="connsiteY8" fmla="*/ 71983 h 71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3282" h="719833">
                  <a:moveTo>
                    <a:pt x="0" y="71983"/>
                  </a:moveTo>
                  <a:cubicBezTo>
                    <a:pt x="0" y="32228"/>
                    <a:pt x="32228" y="0"/>
                    <a:pt x="71983" y="0"/>
                  </a:cubicBezTo>
                  <a:lnTo>
                    <a:pt x="2611299" y="0"/>
                  </a:lnTo>
                  <a:cubicBezTo>
                    <a:pt x="2651054" y="0"/>
                    <a:pt x="2683282" y="32228"/>
                    <a:pt x="2683282" y="71983"/>
                  </a:cubicBezTo>
                  <a:lnTo>
                    <a:pt x="2683282" y="647850"/>
                  </a:lnTo>
                  <a:cubicBezTo>
                    <a:pt x="2683282" y="687605"/>
                    <a:pt x="2651054" y="719833"/>
                    <a:pt x="2611299" y="719833"/>
                  </a:cubicBezTo>
                  <a:lnTo>
                    <a:pt x="71983" y="719833"/>
                  </a:lnTo>
                  <a:cubicBezTo>
                    <a:pt x="32228" y="719833"/>
                    <a:pt x="0" y="687605"/>
                    <a:pt x="0" y="647850"/>
                  </a:cubicBezTo>
                  <a:lnTo>
                    <a:pt x="0" y="71983"/>
                  </a:lnTo>
                  <a:close/>
                </a:path>
              </a:pathLst>
            </a:custGeom>
            <a:solidFill>
              <a:srgbClr val="FF9933">
                <a:alpha val="50000"/>
              </a:srgb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2043" tIns="82043" rIns="82043" bIns="82043" numCol="1" spcCol="1270" anchor="ctr" anchorCtr="0">
              <a:noAutofit/>
            </a:bodyPr>
            <a:lstStyle/>
            <a:p>
              <a:pPr marL="0" lvl="0" indent="0" algn="ctr" defTabSz="711200">
                <a:lnSpc>
                  <a:spcPct val="90000"/>
                </a:lnSpc>
                <a:spcBef>
                  <a:spcPct val="0"/>
                </a:spcBef>
                <a:spcAft>
                  <a:spcPct val="35000"/>
                </a:spcAft>
                <a:buNone/>
              </a:pPr>
              <a:r>
                <a:rPr lang="zh-CN" sz="2000" b="1" kern="1200" dirty="0">
                  <a:solidFill>
                    <a:schemeClr val="tx1"/>
                  </a:solidFill>
                </a:rPr>
                <a:t>决策前</a:t>
              </a:r>
              <a:r>
                <a:rPr lang="zh-CN" altLang="en-US" sz="2000" b="1" dirty="0">
                  <a:solidFill>
                    <a:schemeClr val="tx1"/>
                  </a:solidFill>
                </a:rPr>
                <a:t>支撑</a:t>
              </a:r>
              <a:endParaRPr lang="zh-CN" sz="2000" kern="1200" dirty="0">
                <a:solidFill>
                  <a:schemeClr val="tx1"/>
                </a:solidFill>
              </a:endParaRPr>
            </a:p>
          </p:txBody>
        </p:sp>
        <p:sp>
          <p:nvSpPr>
            <p:cNvPr id="23" name="任意多边形: 形状 22">
              <a:extLst>
                <a:ext uri="{FF2B5EF4-FFF2-40B4-BE49-F238E27FC236}">
                  <a16:creationId xmlns:a16="http://schemas.microsoft.com/office/drawing/2014/main" id="{EC3BEB9A-3029-3E95-D42D-266537E4A23C}"/>
                </a:ext>
              </a:extLst>
            </p:cNvPr>
            <p:cNvSpPr/>
            <p:nvPr/>
          </p:nvSpPr>
          <p:spPr>
            <a:xfrm>
              <a:off x="3949373" y="2574107"/>
              <a:ext cx="568855" cy="369333"/>
            </a:xfrm>
            <a:custGeom>
              <a:avLst/>
              <a:gdLst>
                <a:gd name="connsiteX0" fmla="*/ 0 w 568855"/>
                <a:gd name="connsiteY0" fmla="*/ 133091 h 665454"/>
                <a:gd name="connsiteX1" fmla="*/ 284428 w 568855"/>
                <a:gd name="connsiteY1" fmla="*/ 133091 h 665454"/>
                <a:gd name="connsiteX2" fmla="*/ 284428 w 568855"/>
                <a:gd name="connsiteY2" fmla="*/ 0 h 665454"/>
                <a:gd name="connsiteX3" fmla="*/ 568855 w 568855"/>
                <a:gd name="connsiteY3" fmla="*/ 332727 h 665454"/>
                <a:gd name="connsiteX4" fmla="*/ 284428 w 568855"/>
                <a:gd name="connsiteY4" fmla="*/ 665454 h 665454"/>
                <a:gd name="connsiteX5" fmla="*/ 284428 w 568855"/>
                <a:gd name="connsiteY5" fmla="*/ 532363 h 665454"/>
                <a:gd name="connsiteX6" fmla="*/ 0 w 568855"/>
                <a:gd name="connsiteY6" fmla="*/ 532363 h 665454"/>
                <a:gd name="connsiteX7" fmla="*/ 0 w 568855"/>
                <a:gd name="connsiteY7" fmla="*/ 133091 h 66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855" h="665454">
                  <a:moveTo>
                    <a:pt x="0" y="133091"/>
                  </a:moveTo>
                  <a:lnTo>
                    <a:pt x="284428" y="133091"/>
                  </a:lnTo>
                  <a:lnTo>
                    <a:pt x="284428" y="0"/>
                  </a:lnTo>
                  <a:lnTo>
                    <a:pt x="568855" y="332727"/>
                  </a:lnTo>
                  <a:lnTo>
                    <a:pt x="284428" y="665454"/>
                  </a:lnTo>
                  <a:lnTo>
                    <a:pt x="284428" y="532363"/>
                  </a:lnTo>
                  <a:lnTo>
                    <a:pt x="0" y="532363"/>
                  </a:lnTo>
                  <a:lnTo>
                    <a:pt x="0" y="13309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3091" rIns="170656" bIns="133091" numCol="1" spcCol="1270" anchor="ctr" anchorCtr="0">
              <a:noAutofit/>
            </a:bodyPr>
            <a:lstStyle/>
            <a:p>
              <a:pPr marL="0" lvl="0" indent="0" algn="ctr" defTabSz="577850">
                <a:lnSpc>
                  <a:spcPct val="90000"/>
                </a:lnSpc>
                <a:spcBef>
                  <a:spcPct val="0"/>
                </a:spcBef>
                <a:spcAft>
                  <a:spcPct val="35000"/>
                </a:spcAft>
                <a:buNone/>
              </a:pPr>
              <a:endParaRPr lang="zh-CN" altLang="en-US" sz="1300" kern="1200"/>
            </a:p>
          </p:txBody>
        </p:sp>
        <p:sp>
          <p:nvSpPr>
            <p:cNvPr id="24" name="任意多边形: 形状 23">
              <a:extLst>
                <a:ext uri="{FF2B5EF4-FFF2-40B4-BE49-F238E27FC236}">
                  <a16:creationId xmlns:a16="http://schemas.microsoft.com/office/drawing/2014/main" id="{826625A1-FADF-E38D-BD12-A6E74BC0E211}"/>
                </a:ext>
              </a:extLst>
            </p:cNvPr>
            <p:cNvSpPr/>
            <p:nvPr/>
          </p:nvSpPr>
          <p:spPr>
            <a:xfrm>
              <a:off x="4754358" y="2397752"/>
              <a:ext cx="2683282" cy="719833"/>
            </a:xfrm>
            <a:custGeom>
              <a:avLst/>
              <a:gdLst>
                <a:gd name="connsiteX0" fmla="*/ 0 w 2683282"/>
                <a:gd name="connsiteY0" fmla="*/ 71983 h 719833"/>
                <a:gd name="connsiteX1" fmla="*/ 71983 w 2683282"/>
                <a:gd name="connsiteY1" fmla="*/ 0 h 719833"/>
                <a:gd name="connsiteX2" fmla="*/ 2611299 w 2683282"/>
                <a:gd name="connsiteY2" fmla="*/ 0 h 719833"/>
                <a:gd name="connsiteX3" fmla="*/ 2683282 w 2683282"/>
                <a:gd name="connsiteY3" fmla="*/ 71983 h 719833"/>
                <a:gd name="connsiteX4" fmla="*/ 2683282 w 2683282"/>
                <a:gd name="connsiteY4" fmla="*/ 647850 h 719833"/>
                <a:gd name="connsiteX5" fmla="*/ 2611299 w 2683282"/>
                <a:gd name="connsiteY5" fmla="*/ 719833 h 719833"/>
                <a:gd name="connsiteX6" fmla="*/ 71983 w 2683282"/>
                <a:gd name="connsiteY6" fmla="*/ 719833 h 719833"/>
                <a:gd name="connsiteX7" fmla="*/ 0 w 2683282"/>
                <a:gd name="connsiteY7" fmla="*/ 647850 h 719833"/>
                <a:gd name="connsiteX8" fmla="*/ 0 w 2683282"/>
                <a:gd name="connsiteY8" fmla="*/ 71983 h 71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3282" h="719833">
                  <a:moveTo>
                    <a:pt x="0" y="71983"/>
                  </a:moveTo>
                  <a:cubicBezTo>
                    <a:pt x="0" y="32228"/>
                    <a:pt x="32228" y="0"/>
                    <a:pt x="71983" y="0"/>
                  </a:cubicBezTo>
                  <a:lnTo>
                    <a:pt x="2611299" y="0"/>
                  </a:lnTo>
                  <a:cubicBezTo>
                    <a:pt x="2651054" y="0"/>
                    <a:pt x="2683282" y="32228"/>
                    <a:pt x="2683282" y="71983"/>
                  </a:cubicBezTo>
                  <a:lnTo>
                    <a:pt x="2683282" y="647850"/>
                  </a:lnTo>
                  <a:cubicBezTo>
                    <a:pt x="2683282" y="687605"/>
                    <a:pt x="2651054" y="719833"/>
                    <a:pt x="2611299" y="719833"/>
                  </a:cubicBezTo>
                  <a:lnTo>
                    <a:pt x="71983" y="719833"/>
                  </a:lnTo>
                  <a:cubicBezTo>
                    <a:pt x="32228" y="719833"/>
                    <a:pt x="0" y="687605"/>
                    <a:pt x="0" y="647850"/>
                  </a:cubicBezTo>
                  <a:lnTo>
                    <a:pt x="0" y="71983"/>
                  </a:lnTo>
                  <a:close/>
                </a:path>
              </a:pathLst>
            </a:custGeom>
            <a:solidFill>
              <a:schemeClr val="tx2">
                <a:lumMod val="10000"/>
                <a:lumOff val="90000"/>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2043" tIns="82043" rIns="82043" bIns="82043" numCol="1" spcCol="1270" anchor="ctr" anchorCtr="0">
              <a:noAutofit/>
            </a:bodyPr>
            <a:lstStyle/>
            <a:p>
              <a:pPr marL="0" lvl="0" indent="0" algn="ctr" defTabSz="711200">
                <a:lnSpc>
                  <a:spcPct val="90000"/>
                </a:lnSpc>
                <a:spcBef>
                  <a:spcPct val="0"/>
                </a:spcBef>
                <a:spcAft>
                  <a:spcPct val="35000"/>
                </a:spcAft>
                <a:buNone/>
              </a:pPr>
              <a:r>
                <a:rPr lang="zh-CN" sz="2000" b="1" kern="1200" dirty="0">
                  <a:solidFill>
                    <a:schemeClr val="tx1"/>
                  </a:solidFill>
                </a:rPr>
                <a:t>决策中</a:t>
              </a:r>
              <a:r>
                <a:rPr lang="zh-CN" altLang="en-US" sz="2000" b="1" kern="1200" dirty="0">
                  <a:solidFill>
                    <a:schemeClr val="tx1"/>
                  </a:solidFill>
                </a:rPr>
                <a:t>合规</a:t>
              </a:r>
              <a:endParaRPr lang="zh-CN" sz="2000" kern="1200" dirty="0">
                <a:solidFill>
                  <a:schemeClr val="tx1"/>
                </a:solidFill>
              </a:endParaRPr>
            </a:p>
          </p:txBody>
        </p:sp>
        <p:sp>
          <p:nvSpPr>
            <p:cNvPr id="25" name="任意多边形: 形状 24">
              <a:extLst>
                <a:ext uri="{FF2B5EF4-FFF2-40B4-BE49-F238E27FC236}">
                  <a16:creationId xmlns:a16="http://schemas.microsoft.com/office/drawing/2014/main" id="{51F62102-B2E6-2FF6-C2D9-4D069496E01E}"/>
                </a:ext>
              </a:extLst>
            </p:cNvPr>
            <p:cNvSpPr/>
            <p:nvPr/>
          </p:nvSpPr>
          <p:spPr>
            <a:xfrm>
              <a:off x="7705969" y="2574107"/>
              <a:ext cx="568855" cy="369333"/>
            </a:xfrm>
            <a:custGeom>
              <a:avLst/>
              <a:gdLst>
                <a:gd name="connsiteX0" fmla="*/ 0 w 568855"/>
                <a:gd name="connsiteY0" fmla="*/ 133091 h 665454"/>
                <a:gd name="connsiteX1" fmla="*/ 284428 w 568855"/>
                <a:gd name="connsiteY1" fmla="*/ 133091 h 665454"/>
                <a:gd name="connsiteX2" fmla="*/ 284428 w 568855"/>
                <a:gd name="connsiteY2" fmla="*/ 0 h 665454"/>
                <a:gd name="connsiteX3" fmla="*/ 568855 w 568855"/>
                <a:gd name="connsiteY3" fmla="*/ 332727 h 665454"/>
                <a:gd name="connsiteX4" fmla="*/ 284428 w 568855"/>
                <a:gd name="connsiteY4" fmla="*/ 665454 h 665454"/>
                <a:gd name="connsiteX5" fmla="*/ 284428 w 568855"/>
                <a:gd name="connsiteY5" fmla="*/ 532363 h 665454"/>
                <a:gd name="connsiteX6" fmla="*/ 0 w 568855"/>
                <a:gd name="connsiteY6" fmla="*/ 532363 h 665454"/>
                <a:gd name="connsiteX7" fmla="*/ 0 w 568855"/>
                <a:gd name="connsiteY7" fmla="*/ 133091 h 66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855" h="665454">
                  <a:moveTo>
                    <a:pt x="0" y="133091"/>
                  </a:moveTo>
                  <a:lnTo>
                    <a:pt x="284428" y="133091"/>
                  </a:lnTo>
                  <a:lnTo>
                    <a:pt x="284428" y="0"/>
                  </a:lnTo>
                  <a:lnTo>
                    <a:pt x="568855" y="332727"/>
                  </a:lnTo>
                  <a:lnTo>
                    <a:pt x="284428" y="665454"/>
                  </a:lnTo>
                  <a:lnTo>
                    <a:pt x="284428" y="532363"/>
                  </a:lnTo>
                  <a:lnTo>
                    <a:pt x="0" y="532363"/>
                  </a:lnTo>
                  <a:lnTo>
                    <a:pt x="0" y="13309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3091" rIns="170656" bIns="133091" numCol="1" spcCol="1270" anchor="ctr" anchorCtr="0">
              <a:noAutofit/>
            </a:bodyPr>
            <a:lstStyle/>
            <a:p>
              <a:pPr marL="0" lvl="0" indent="0" algn="ctr" defTabSz="577850">
                <a:lnSpc>
                  <a:spcPct val="90000"/>
                </a:lnSpc>
                <a:spcBef>
                  <a:spcPct val="0"/>
                </a:spcBef>
                <a:spcAft>
                  <a:spcPct val="35000"/>
                </a:spcAft>
                <a:buNone/>
              </a:pPr>
              <a:endParaRPr lang="zh-CN" altLang="en-US" sz="1300" kern="1200"/>
            </a:p>
          </p:txBody>
        </p:sp>
        <p:sp>
          <p:nvSpPr>
            <p:cNvPr id="26" name="任意多边形: 形状 25">
              <a:extLst>
                <a:ext uri="{FF2B5EF4-FFF2-40B4-BE49-F238E27FC236}">
                  <a16:creationId xmlns:a16="http://schemas.microsoft.com/office/drawing/2014/main" id="{9C544957-0D63-9526-CBB6-F08516BCF9B5}"/>
                </a:ext>
              </a:extLst>
            </p:cNvPr>
            <p:cNvSpPr/>
            <p:nvPr/>
          </p:nvSpPr>
          <p:spPr>
            <a:xfrm>
              <a:off x="8510953" y="2397752"/>
              <a:ext cx="2683282" cy="719833"/>
            </a:xfrm>
            <a:custGeom>
              <a:avLst/>
              <a:gdLst>
                <a:gd name="connsiteX0" fmla="*/ 0 w 2683282"/>
                <a:gd name="connsiteY0" fmla="*/ 71983 h 719833"/>
                <a:gd name="connsiteX1" fmla="*/ 71983 w 2683282"/>
                <a:gd name="connsiteY1" fmla="*/ 0 h 719833"/>
                <a:gd name="connsiteX2" fmla="*/ 2611299 w 2683282"/>
                <a:gd name="connsiteY2" fmla="*/ 0 h 719833"/>
                <a:gd name="connsiteX3" fmla="*/ 2683282 w 2683282"/>
                <a:gd name="connsiteY3" fmla="*/ 71983 h 719833"/>
                <a:gd name="connsiteX4" fmla="*/ 2683282 w 2683282"/>
                <a:gd name="connsiteY4" fmla="*/ 647850 h 719833"/>
                <a:gd name="connsiteX5" fmla="*/ 2611299 w 2683282"/>
                <a:gd name="connsiteY5" fmla="*/ 719833 h 719833"/>
                <a:gd name="connsiteX6" fmla="*/ 71983 w 2683282"/>
                <a:gd name="connsiteY6" fmla="*/ 719833 h 719833"/>
                <a:gd name="connsiteX7" fmla="*/ 0 w 2683282"/>
                <a:gd name="connsiteY7" fmla="*/ 647850 h 719833"/>
                <a:gd name="connsiteX8" fmla="*/ 0 w 2683282"/>
                <a:gd name="connsiteY8" fmla="*/ 71983 h 71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3282" h="719833">
                  <a:moveTo>
                    <a:pt x="0" y="71983"/>
                  </a:moveTo>
                  <a:cubicBezTo>
                    <a:pt x="0" y="32228"/>
                    <a:pt x="32228" y="0"/>
                    <a:pt x="71983" y="0"/>
                  </a:cubicBezTo>
                  <a:lnTo>
                    <a:pt x="2611299" y="0"/>
                  </a:lnTo>
                  <a:cubicBezTo>
                    <a:pt x="2651054" y="0"/>
                    <a:pt x="2683282" y="32228"/>
                    <a:pt x="2683282" y="71983"/>
                  </a:cubicBezTo>
                  <a:lnTo>
                    <a:pt x="2683282" y="647850"/>
                  </a:lnTo>
                  <a:cubicBezTo>
                    <a:pt x="2683282" y="687605"/>
                    <a:pt x="2651054" y="719833"/>
                    <a:pt x="2611299" y="719833"/>
                  </a:cubicBezTo>
                  <a:lnTo>
                    <a:pt x="71983" y="719833"/>
                  </a:lnTo>
                  <a:cubicBezTo>
                    <a:pt x="32228" y="719833"/>
                    <a:pt x="0" y="687605"/>
                    <a:pt x="0" y="647850"/>
                  </a:cubicBezTo>
                  <a:lnTo>
                    <a:pt x="0" y="71983"/>
                  </a:lnTo>
                  <a:close/>
                </a:path>
              </a:pathLst>
            </a:custGeom>
            <a:solidFill>
              <a:srgbClr val="FF9933">
                <a:alpha val="50000"/>
              </a:srgb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2043" tIns="82043" rIns="82043" bIns="82043" numCol="1" spcCol="1270" anchor="ctr" anchorCtr="0">
              <a:noAutofit/>
            </a:bodyPr>
            <a:lstStyle/>
            <a:p>
              <a:pPr marL="0" lvl="0" indent="0" algn="ctr" defTabSz="711200">
                <a:lnSpc>
                  <a:spcPct val="90000"/>
                </a:lnSpc>
                <a:spcBef>
                  <a:spcPct val="0"/>
                </a:spcBef>
                <a:spcAft>
                  <a:spcPct val="35000"/>
                </a:spcAft>
                <a:buNone/>
              </a:pPr>
              <a:r>
                <a:rPr lang="zh-CN" sz="2000" b="1" kern="1200" dirty="0">
                  <a:solidFill>
                    <a:schemeClr val="tx1"/>
                  </a:solidFill>
                </a:rPr>
                <a:t>决策后</a:t>
              </a:r>
              <a:r>
                <a:rPr lang="zh-CN" altLang="en-US" sz="2000" b="1" kern="1200" dirty="0">
                  <a:solidFill>
                    <a:schemeClr val="tx1"/>
                  </a:solidFill>
                </a:rPr>
                <a:t>执行</a:t>
              </a:r>
              <a:endParaRPr lang="zh-CN" sz="2000" kern="1200" dirty="0">
                <a:solidFill>
                  <a:schemeClr val="tx1"/>
                </a:solidFill>
              </a:endParaRPr>
            </a:p>
          </p:txBody>
        </p:sp>
      </p:grpSp>
      <p:sp>
        <p:nvSpPr>
          <p:cNvPr id="6" name="箭头: 下 5">
            <a:extLst>
              <a:ext uri="{FF2B5EF4-FFF2-40B4-BE49-F238E27FC236}">
                <a16:creationId xmlns:a16="http://schemas.microsoft.com/office/drawing/2014/main" id="{6B87C714-4374-E933-698B-BF6686414F2E}"/>
              </a:ext>
            </a:extLst>
          </p:cNvPr>
          <p:cNvSpPr/>
          <p:nvPr/>
        </p:nvSpPr>
        <p:spPr>
          <a:xfrm>
            <a:off x="2039625" y="3405021"/>
            <a:ext cx="574158" cy="90011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箭头: 下 7">
            <a:extLst>
              <a:ext uri="{FF2B5EF4-FFF2-40B4-BE49-F238E27FC236}">
                <a16:creationId xmlns:a16="http://schemas.microsoft.com/office/drawing/2014/main" id="{9C141809-6836-12DB-8219-9E61E946A22B}"/>
              </a:ext>
            </a:extLst>
          </p:cNvPr>
          <p:cNvSpPr/>
          <p:nvPr/>
        </p:nvSpPr>
        <p:spPr>
          <a:xfrm>
            <a:off x="9450518" y="3414881"/>
            <a:ext cx="574158" cy="90011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4428AF66-0640-5EFE-39D4-1DD0C2FCDAED}"/>
              </a:ext>
            </a:extLst>
          </p:cNvPr>
          <p:cNvSpPr txBox="1"/>
          <p:nvPr/>
        </p:nvSpPr>
        <p:spPr>
          <a:xfrm>
            <a:off x="797812" y="4884739"/>
            <a:ext cx="3943847" cy="1018740"/>
          </a:xfrm>
          <a:prstGeom prst="rect">
            <a:avLst/>
          </a:prstGeom>
          <a:noFill/>
        </p:spPr>
        <p:txBody>
          <a:bodyPr wrap="square">
            <a:spAutoFit/>
          </a:bodyPr>
          <a:lstStyle/>
          <a:p>
            <a:pPr marL="0" lvl="0" indent="0" algn="ctr" defTabSz="711200">
              <a:lnSpc>
                <a:spcPct val="90000"/>
              </a:lnSpc>
              <a:spcBef>
                <a:spcPct val="0"/>
              </a:spcBef>
              <a:spcAft>
                <a:spcPct val="35000"/>
              </a:spcAft>
              <a:buNone/>
            </a:pPr>
            <a:r>
              <a:rPr lang="zh-CN" altLang="en-US" sz="2800" b="1" kern="1200" dirty="0">
                <a:solidFill>
                  <a:schemeClr val="tx1"/>
                </a:solidFill>
              </a:rPr>
              <a:t>强调“前序理性”</a:t>
            </a:r>
            <a:endParaRPr lang="en-US" altLang="zh-CN" sz="2800" b="1" kern="1200" dirty="0">
              <a:solidFill>
                <a:schemeClr val="tx1"/>
              </a:solidFill>
            </a:endParaRPr>
          </a:p>
          <a:p>
            <a:pPr marL="0" lvl="0" indent="0" algn="ctr" defTabSz="711200">
              <a:lnSpc>
                <a:spcPct val="90000"/>
              </a:lnSpc>
              <a:spcBef>
                <a:spcPct val="0"/>
              </a:spcBef>
              <a:spcAft>
                <a:spcPct val="35000"/>
              </a:spcAft>
              <a:buNone/>
            </a:pPr>
            <a:r>
              <a:rPr lang="zh-CN" altLang="en-US" sz="2800" b="1" kern="1200" dirty="0">
                <a:solidFill>
                  <a:schemeClr val="tx1"/>
                </a:solidFill>
              </a:rPr>
              <a:t>考核决策行为</a:t>
            </a:r>
            <a:endParaRPr lang="zh-CN" altLang="zh-CN" sz="2800" kern="1200" dirty="0">
              <a:solidFill>
                <a:schemeClr val="tx1"/>
              </a:solidFill>
            </a:endParaRPr>
          </a:p>
        </p:txBody>
      </p:sp>
      <p:sp>
        <p:nvSpPr>
          <p:cNvPr id="14" name="文本框 13">
            <a:extLst>
              <a:ext uri="{FF2B5EF4-FFF2-40B4-BE49-F238E27FC236}">
                <a16:creationId xmlns:a16="http://schemas.microsoft.com/office/drawing/2014/main" id="{FA8F2C31-FC5A-70CC-283F-BC0DAFD1497F}"/>
              </a:ext>
            </a:extLst>
          </p:cNvPr>
          <p:cNvSpPr txBox="1"/>
          <p:nvPr/>
        </p:nvSpPr>
        <p:spPr>
          <a:xfrm>
            <a:off x="7768168" y="4780193"/>
            <a:ext cx="4294989" cy="1018740"/>
          </a:xfrm>
          <a:prstGeom prst="rect">
            <a:avLst/>
          </a:prstGeom>
          <a:noFill/>
        </p:spPr>
        <p:txBody>
          <a:bodyPr wrap="square">
            <a:spAutoFit/>
          </a:bodyPr>
          <a:lstStyle/>
          <a:p>
            <a:pPr marL="0" lvl="0" indent="0" algn="ctr" defTabSz="711200">
              <a:lnSpc>
                <a:spcPct val="90000"/>
              </a:lnSpc>
              <a:spcBef>
                <a:spcPct val="0"/>
              </a:spcBef>
              <a:spcAft>
                <a:spcPct val="35000"/>
              </a:spcAft>
              <a:buNone/>
            </a:pPr>
            <a:r>
              <a:rPr lang="zh-CN" altLang="en-US" sz="2800" b="1" kern="1200" dirty="0">
                <a:solidFill>
                  <a:schemeClr val="tx1"/>
                </a:solidFill>
              </a:rPr>
              <a:t>超越“唯业绩论”</a:t>
            </a:r>
            <a:endParaRPr lang="en-US" altLang="zh-CN" sz="2800" b="1" kern="1200" dirty="0">
              <a:solidFill>
                <a:schemeClr val="tx1"/>
              </a:solidFill>
            </a:endParaRPr>
          </a:p>
          <a:p>
            <a:pPr marL="0" lvl="0" indent="0" algn="ctr" defTabSz="711200">
              <a:lnSpc>
                <a:spcPct val="90000"/>
              </a:lnSpc>
              <a:spcBef>
                <a:spcPct val="0"/>
              </a:spcBef>
              <a:spcAft>
                <a:spcPct val="35000"/>
              </a:spcAft>
              <a:buNone/>
            </a:pPr>
            <a:r>
              <a:rPr lang="zh-CN" altLang="en-US" sz="2800" b="1" kern="1200" dirty="0">
                <a:solidFill>
                  <a:schemeClr val="tx1"/>
                </a:solidFill>
              </a:rPr>
              <a:t>关注过程支撑</a:t>
            </a:r>
            <a:endParaRPr lang="zh-CN" altLang="zh-CN" sz="2800" kern="1200" dirty="0">
              <a:solidFill>
                <a:schemeClr val="tx1"/>
              </a:solidFill>
            </a:endParaRPr>
          </a:p>
        </p:txBody>
      </p:sp>
    </p:spTree>
    <p:extLst>
      <p:ext uri="{BB962C8B-B14F-4D97-AF65-F5344CB8AC3E}">
        <p14:creationId xmlns:p14="http://schemas.microsoft.com/office/powerpoint/2010/main" val="1011903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A488B-3D58-DF0E-4960-288497F1B8C0}"/>
            </a:ext>
          </a:extLst>
        </p:cNvPr>
        <p:cNvGrpSpPr/>
        <p:nvPr/>
      </p:nvGrpSpPr>
      <p:grpSpPr>
        <a:xfrm>
          <a:off x="0" y="0"/>
          <a:ext cx="0" cy="0"/>
          <a:chOff x="0" y="0"/>
          <a:chExt cx="0" cy="0"/>
        </a:xfrm>
      </p:grpSpPr>
      <p:sp useBgFill="1">
        <p:nvSpPr>
          <p:cNvPr id="154" name="Rectangle 153">
            <a:extLst>
              <a:ext uri="{FF2B5EF4-FFF2-40B4-BE49-F238E27FC236}">
                <a16:creationId xmlns:a16="http://schemas.microsoft.com/office/drawing/2014/main" id="{D73198F5-7952-0931-97EF-B91B40C95CBD}"/>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灯片编号占位符 4">
            <a:extLst>
              <a:ext uri="{FF2B5EF4-FFF2-40B4-BE49-F238E27FC236}">
                <a16:creationId xmlns:a16="http://schemas.microsoft.com/office/drawing/2014/main" id="{7BB56BF7-EFEC-42CF-ABAD-E85ADA48FD19}"/>
              </a:ext>
            </a:extLst>
          </p:cNvPr>
          <p:cNvSpPr>
            <a:spLocks noGrp="1"/>
          </p:cNvSpPr>
          <p:nvPr>
            <p:ph type="sldNum" sz="quarter" idx="12"/>
          </p:nvPr>
        </p:nvSpPr>
        <p:spPr>
          <a:xfrm>
            <a:off x="9037321" y="6356350"/>
            <a:ext cx="2743200" cy="365125"/>
          </a:xfrm>
        </p:spPr>
        <p:txBody>
          <a:bodyPr vert="horz" lIns="91440" tIns="45720" rIns="91440" bIns="45720" rtlCol="0" anchor="ctr">
            <a:normAutofit/>
          </a:bodyPr>
          <a:lstStyle/>
          <a:p>
            <a:pPr>
              <a:spcAft>
                <a:spcPts val="600"/>
              </a:spcAft>
            </a:pPr>
            <a:fld id="{C8BB1146-E542-4D4E-B8E9-6919A11DDD48}" type="slidenum">
              <a:rPr lang="en-US" sz="1200">
                <a:solidFill>
                  <a:schemeClr val="tx1">
                    <a:lumMod val="50000"/>
                    <a:lumOff val="50000"/>
                  </a:schemeClr>
                </a:solidFill>
              </a:rPr>
              <a:t>2</a:t>
            </a:fld>
            <a:endParaRPr lang="en-US" sz="1200">
              <a:solidFill>
                <a:schemeClr val="tx1">
                  <a:lumMod val="50000"/>
                  <a:lumOff val="50000"/>
                </a:schemeClr>
              </a:solidFill>
            </a:endParaRPr>
          </a:p>
        </p:txBody>
      </p:sp>
      <p:pic>
        <p:nvPicPr>
          <p:cNvPr id="3" name="图片 2">
            <a:extLst>
              <a:ext uri="{FF2B5EF4-FFF2-40B4-BE49-F238E27FC236}">
                <a16:creationId xmlns:a16="http://schemas.microsoft.com/office/drawing/2014/main" id="{BF6FB402-31FE-C6A8-5F19-693D15FFCC5F}"/>
              </a:ext>
            </a:extLst>
          </p:cNvPr>
          <p:cNvPicPr>
            <a:picLocks noChangeAspect="1"/>
          </p:cNvPicPr>
          <p:nvPr/>
        </p:nvPicPr>
        <p:blipFill>
          <a:blip r:embed="rId4"/>
          <a:stretch>
            <a:fillRect/>
          </a:stretch>
        </p:blipFill>
        <p:spPr>
          <a:xfrm>
            <a:off x="4978367" y="6466774"/>
            <a:ext cx="2112624" cy="391226"/>
          </a:xfrm>
          <a:prstGeom prst="rect">
            <a:avLst/>
          </a:prstGeom>
        </p:spPr>
      </p:pic>
      <p:sp>
        <p:nvSpPr>
          <p:cNvPr id="9" name="标题 4">
            <a:extLst>
              <a:ext uri="{FF2B5EF4-FFF2-40B4-BE49-F238E27FC236}">
                <a16:creationId xmlns:a16="http://schemas.microsoft.com/office/drawing/2014/main" id="{82F771B4-56B6-765A-F118-33F77DB2645F}"/>
              </a:ext>
            </a:extLst>
          </p:cNvPr>
          <p:cNvSpPr>
            <a:spLocks noGrp="1"/>
          </p:cNvSpPr>
          <p:nvPr>
            <p:custDataLst>
              <p:tags r:id="rId1"/>
            </p:custDataLst>
          </p:nvPr>
        </p:nvSpPr>
        <p:spPr>
          <a:xfrm>
            <a:off x="141604" y="-40852"/>
            <a:ext cx="10850563" cy="102869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altLang="zh-CN" sz="3600" kern="1200" dirty="0">
                <a:solidFill>
                  <a:srgbClr val="FF0000"/>
                </a:solidFill>
                <a:latin typeface="+mj-lt"/>
                <a:ea typeface="+mj-ea"/>
                <a:cs typeface="+mj-cs"/>
              </a:rPr>
              <a:t>3</a:t>
            </a:r>
            <a:r>
              <a:rPr lang="zh-CN" altLang="en-US" sz="3600" dirty="0">
                <a:solidFill>
                  <a:srgbClr val="FF0000"/>
                </a:solidFill>
              </a:rPr>
              <a:t>折</a:t>
            </a:r>
            <a:r>
              <a:rPr lang="zh-CN" altLang="en-US" sz="3200" dirty="0"/>
              <a:t>秒杀福利</a:t>
            </a:r>
            <a:endParaRPr lang="zh-CN" altLang="en-US" sz="3200" dirty="0">
              <a:solidFill>
                <a:schemeClr val="tx1"/>
              </a:solidFill>
              <a:sym typeface="+mn-ea"/>
            </a:endParaRPr>
          </a:p>
        </p:txBody>
      </p:sp>
      <p:pic>
        <p:nvPicPr>
          <p:cNvPr id="4" name="图片 3">
            <a:extLst>
              <a:ext uri="{FF2B5EF4-FFF2-40B4-BE49-F238E27FC236}">
                <a16:creationId xmlns:a16="http://schemas.microsoft.com/office/drawing/2014/main" id="{621254B0-00D6-DC90-636E-DD12040CE523}"/>
              </a:ext>
            </a:extLst>
          </p:cNvPr>
          <p:cNvPicPr>
            <a:picLocks noChangeAspect="1"/>
          </p:cNvPicPr>
          <p:nvPr/>
        </p:nvPicPr>
        <p:blipFill>
          <a:blip r:embed="rId5">
            <a:extLst>
              <a:ext uri="{28A0092B-C50C-407E-A947-70E740481C1C}">
                <a14:useLocalDpi xmlns:a14="http://schemas.microsoft.com/office/drawing/2010/main" val="0"/>
              </a:ext>
            </a:extLst>
          </a:blip>
          <a:srcRect l="25037" t="9035" r="24537" b="11486"/>
          <a:stretch>
            <a:fillRect/>
          </a:stretch>
        </p:blipFill>
        <p:spPr>
          <a:xfrm>
            <a:off x="7274295" y="1438928"/>
            <a:ext cx="3383815" cy="4917422"/>
          </a:xfrm>
          <a:prstGeom prst="rect">
            <a:avLst/>
          </a:prstGeom>
        </p:spPr>
      </p:pic>
      <p:sp>
        <p:nvSpPr>
          <p:cNvPr id="8" name="标题 1">
            <a:extLst>
              <a:ext uri="{FF2B5EF4-FFF2-40B4-BE49-F238E27FC236}">
                <a16:creationId xmlns:a16="http://schemas.microsoft.com/office/drawing/2014/main" id="{5849B102-BD14-5B81-6B3E-C09A4805D441}"/>
              </a:ext>
            </a:extLst>
          </p:cNvPr>
          <p:cNvSpPr txBox="1"/>
          <p:nvPr/>
        </p:nvSpPr>
        <p:spPr>
          <a:xfrm>
            <a:off x="294347" y="2336800"/>
            <a:ext cx="6560627" cy="1698188"/>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algn="ctr">
              <a:lnSpc>
                <a:spcPct val="170000"/>
              </a:lnSpc>
            </a:pPr>
            <a:r>
              <a:rPr lang="zh-CN" altLang="en-US" sz="3200" dirty="0">
                <a:solidFill>
                  <a:schemeClr val="accent6"/>
                </a:solidFill>
              </a:rPr>
              <a:t>新</a:t>
            </a:r>
            <a:r>
              <a:rPr lang="en-US" altLang="zh-CN" sz="3200" dirty="0">
                <a:solidFill>
                  <a:schemeClr val="accent6"/>
                </a:solidFill>
              </a:rPr>
              <a:t>《</a:t>
            </a:r>
            <a:r>
              <a:rPr lang="zh-CN" altLang="en-US" sz="3200" dirty="0">
                <a:solidFill>
                  <a:schemeClr val="accent6"/>
                </a:solidFill>
              </a:rPr>
              <a:t>公司法</a:t>
            </a:r>
            <a:r>
              <a:rPr lang="en-US" altLang="zh-CN" sz="3200" dirty="0">
                <a:solidFill>
                  <a:schemeClr val="accent6"/>
                </a:solidFill>
              </a:rPr>
              <a:t>》</a:t>
            </a:r>
            <a:r>
              <a:rPr lang="zh-CN" altLang="en-US" sz="3200" dirty="0">
                <a:solidFill>
                  <a:schemeClr val="accent6"/>
                </a:solidFill>
              </a:rPr>
              <a:t>实施后国企治理体系</a:t>
            </a:r>
            <a:endParaRPr lang="en-US" altLang="zh-CN" sz="3200" dirty="0">
              <a:solidFill>
                <a:schemeClr val="accent6"/>
              </a:solidFill>
            </a:endParaRPr>
          </a:p>
          <a:p>
            <a:pPr algn="ctr">
              <a:lnSpc>
                <a:spcPct val="170000"/>
              </a:lnSpc>
            </a:pPr>
            <a:r>
              <a:rPr lang="zh-CN" altLang="en-US" sz="3200" dirty="0">
                <a:solidFill>
                  <a:schemeClr val="accent6"/>
                </a:solidFill>
              </a:rPr>
              <a:t>优化调整必备全套方法工具</a:t>
            </a:r>
          </a:p>
        </p:txBody>
      </p:sp>
      <p:sp>
        <p:nvSpPr>
          <p:cNvPr id="2" name="文本框 1">
            <a:extLst>
              <a:ext uri="{FF2B5EF4-FFF2-40B4-BE49-F238E27FC236}">
                <a16:creationId xmlns:a16="http://schemas.microsoft.com/office/drawing/2014/main" id="{E891F9EC-7AB7-CAE9-B8DF-1B24DB248544}"/>
              </a:ext>
            </a:extLst>
          </p:cNvPr>
          <p:cNvSpPr txBox="1"/>
          <p:nvPr/>
        </p:nvSpPr>
        <p:spPr>
          <a:xfrm>
            <a:off x="6847364" y="365672"/>
            <a:ext cx="1748367" cy="646331"/>
          </a:xfrm>
          <a:prstGeom prst="rect">
            <a:avLst/>
          </a:prstGeom>
          <a:noFill/>
        </p:spPr>
        <p:txBody>
          <a:bodyPr wrap="square" rtlCol="0">
            <a:spAutoFit/>
          </a:bodyPr>
          <a:lstStyle/>
          <a:p>
            <a:r>
              <a:rPr lang="en-US" altLang="zh-CN" sz="3600" b="1" dirty="0">
                <a:solidFill>
                  <a:srgbClr val="FF0000"/>
                </a:solidFill>
              </a:rPr>
              <a:t>4800</a:t>
            </a:r>
            <a:r>
              <a:rPr lang="zh-CN" altLang="en-US" sz="3600" b="1" dirty="0">
                <a:solidFill>
                  <a:srgbClr val="FF0000"/>
                </a:solidFill>
              </a:rPr>
              <a:t>元</a:t>
            </a:r>
          </a:p>
        </p:txBody>
      </p:sp>
      <p:sp>
        <p:nvSpPr>
          <p:cNvPr id="7" name="箭头: 下 6">
            <a:extLst>
              <a:ext uri="{FF2B5EF4-FFF2-40B4-BE49-F238E27FC236}">
                <a16:creationId xmlns:a16="http://schemas.microsoft.com/office/drawing/2014/main" id="{73DFFAC2-337A-D158-D02A-16B034C9D275}"/>
              </a:ext>
            </a:extLst>
          </p:cNvPr>
          <p:cNvSpPr/>
          <p:nvPr/>
        </p:nvSpPr>
        <p:spPr>
          <a:xfrm rot="16200000">
            <a:off x="8669731" y="513029"/>
            <a:ext cx="221153" cy="371791"/>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A6BC43CC-A513-958E-9E50-4C2C93C73818}"/>
              </a:ext>
            </a:extLst>
          </p:cNvPr>
          <p:cNvSpPr txBox="1"/>
          <p:nvPr/>
        </p:nvSpPr>
        <p:spPr>
          <a:xfrm>
            <a:off x="9005186" y="365672"/>
            <a:ext cx="1748367" cy="646331"/>
          </a:xfrm>
          <a:prstGeom prst="rect">
            <a:avLst/>
          </a:prstGeom>
          <a:noFill/>
        </p:spPr>
        <p:txBody>
          <a:bodyPr wrap="square" rtlCol="0">
            <a:spAutoFit/>
          </a:bodyPr>
          <a:lstStyle/>
          <a:p>
            <a:r>
              <a:rPr lang="en-US" altLang="zh-CN" sz="3600" b="1" dirty="0">
                <a:solidFill>
                  <a:srgbClr val="FF0000"/>
                </a:solidFill>
              </a:rPr>
              <a:t>1440</a:t>
            </a:r>
            <a:r>
              <a:rPr lang="zh-CN" altLang="en-US" sz="3600" b="1" dirty="0">
                <a:solidFill>
                  <a:srgbClr val="FF0000"/>
                </a:solidFill>
              </a:rPr>
              <a:t>元</a:t>
            </a:r>
          </a:p>
        </p:txBody>
      </p:sp>
    </p:spTree>
    <p:extLst>
      <p:ext uri="{BB962C8B-B14F-4D97-AF65-F5344CB8AC3E}">
        <p14:creationId xmlns:p14="http://schemas.microsoft.com/office/powerpoint/2010/main" val="3637728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2CD14-FC3C-36B7-E405-9A2C6BB10800}"/>
            </a:ext>
          </a:extLst>
        </p:cNvPr>
        <p:cNvGrpSpPr/>
        <p:nvPr/>
      </p:nvGrpSpPr>
      <p:grpSpPr>
        <a:xfrm>
          <a:off x="0" y="0"/>
          <a:ext cx="0" cy="0"/>
          <a:chOff x="0" y="0"/>
          <a:chExt cx="0" cy="0"/>
        </a:xfrm>
      </p:grpSpPr>
      <p:sp>
        <p:nvSpPr>
          <p:cNvPr id="7" name="标题 6">
            <a:extLst>
              <a:ext uri="{FF2B5EF4-FFF2-40B4-BE49-F238E27FC236}">
                <a16:creationId xmlns:a16="http://schemas.microsoft.com/office/drawing/2014/main" id="{85EFA7D7-80E7-D879-2D3D-E3DB972ABADC}"/>
              </a:ext>
            </a:extLst>
          </p:cNvPr>
          <p:cNvSpPr>
            <a:spLocks noGrp="1"/>
          </p:cNvSpPr>
          <p:nvPr>
            <p:ph type="title"/>
          </p:nvPr>
        </p:nvSpPr>
        <p:spPr/>
        <p:txBody>
          <a:bodyPr>
            <a:normAutofit/>
          </a:bodyPr>
          <a:lstStyle/>
          <a:p>
            <a:r>
              <a:rPr kumimoji="1" lang="zh-CN" altLang="en-US" dirty="0"/>
              <a:t>决策理性：指标示例</a:t>
            </a:r>
          </a:p>
        </p:txBody>
      </p:sp>
      <p:sp>
        <p:nvSpPr>
          <p:cNvPr id="4" name="灯片编号占位符 3">
            <a:extLst>
              <a:ext uri="{FF2B5EF4-FFF2-40B4-BE49-F238E27FC236}">
                <a16:creationId xmlns:a16="http://schemas.microsoft.com/office/drawing/2014/main" id="{A3AF3F99-FB5F-09A4-1960-222F67E47963}"/>
              </a:ext>
            </a:extLst>
          </p:cNvPr>
          <p:cNvSpPr>
            <a:spLocks noGrp="1"/>
          </p:cNvSpPr>
          <p:nvPr>
            <p:ph type="sldNum" sz="quarter" idx="12"/>
          </p:nvPr>
        </p:nvSpPr>
        <p:spPr/>
        <p:txBody>
          <a:bodyPr/>
          <a:lstStyle/>
          <a:p>
            <a:fld id="{C8BB1146-E542-4D4E-B8E9-6919A11DDD48}" type="slidenum">
              <a:rPr lang="en-US" smtClean="0"/>
              <a:t>20</a:t>
            </a:fld>
            <a:endParaRPr lang="en-US"/>
          </a:p>
        </p:txBody>
      </p:sp>
      <p:graphicFrame>
        <p:nvGraphicFramePr>
          <p:cNvPr id="2" name="表格 1">
            <a:extLst>
              <a:ext uri="{FF2B5EF4-FFF2-40B4-BE49-F238E27FC236}">
                <a16:creationId xmlns:a16="http://schemas.microsoft.com/office/drawing/2014/main" id="{037EFC67-48B3-25D2-C750-435E6F9943A0}"/>
              </a:ext>
            </a:extLst>
          </p:cNvPr>
          <p:cNvGraphicFramePr>
            <a:graphicFrameLocks noGrp="1"/>
          </p:cNvGraphicFramePr>
          <p:nvPr>
            <p:extLst>
              <p:ext uri="{D42A27DB-BD31-4B8C-83A1-F6EECF244321}">
                <p14:modId xmlns:p14="http://schemas.microsoft.com/office/powerpoint/2010/main" val="1785088809"/>
              </p:ext>
            </p:extLst>
          </p:nvPr>
        </p:nvGraphicFramePr>
        <p:xfrm>
          <a:off x="341493" y="1246900"/>
          <a:ext cx="11509013" cy="5061848"/>
        </p:xfrm>
        <a:graphic>
          <a:graphicData uri="http://schemas.openxmlformats.org/drawingml/2006/table">
            <a:tbl>
              <a:tblPr>
                <a:tableStyleId>{616DA210-FB5B-4158-B5E0-FEB733F419BA}</a:tableStyleId>
              </a:tblPr>
              <a:tblGrid>
                <a:gridCol w="1211274">
                  <a:extLst>
                    <a:ext uri="{9D8B030D-6E8A-4147-A177-3AD203B41FA5}">
                      <a16:colId xmlns:a16="http://schemas.microsoft.com/office/drawing/2014/main" val="2047235938"/>
                    </a:ext>
                  </a:extLst>
                </a:gridCol>
                <a:gridCol w="1911433">
                  <a:extLst>
                    <a:ext uri="{9D8B030D-6E8A-4147-A177-3AD203B41FA5}">
                      <a16:colId xmlns:a16="http://schemas.microsoft.com/office/drawing/2014/main" val="2528036714"/>
                    </a:ext>
                  </a:extLst>
                </a:gridCol>
                <a:gridCol w="8386306">
                  <a:extLst>
                    <a:ext uri="{9D8B030D-6E8A-4147-A177-3AD203B41FA5}">
                      <a16:colId xmlns:a16="http://schemas.microsoft.com/office/drawing/2014/main" val="2959952999"/>
                    </a:ext>
                  </a:extLst>
                </a:gridCol>
              </a:tblGrid>
              <a:tr h="394848">
                <a:tc>
                  <a:txBody>
                    <a:bodyPr/>
                    <a:lstStyle/>
                    <a:p>
                      <a:pPr algn="ctr" rtl="0">
                        <a:buNone/>
                      </a:pPr>
                      <a:r>
                        <a:rPr lang="zh-CN" altLang="en-US" sz="1400" b="1" dirty="0">
                          <a:solidFill>
                            <a:srgbClr val="1B1C1D"/>
                          </a:solidFill>
                          <a:effectLst/>
                        </a:rPr>
                        <a:t>评价维度</a:t>
                      </a:r>
                      <a:endParaRPr lang="zh-CN" altLang="en-US" sz="1400" dirty="0">
                        <a:solidFill>
                          <a:srgbClr val="1B1C1D"/>
                        </a:solidFill>
                        <a:effectLst/>
                        <a:latin typeface="Google Sans Text"/>
                      </a:endParaRPr>
                    </a:p>
                  </a:txBody>
                  <a:tcPr marL="22635" marR="22635" marT="15090" marB="15090" anchor="ctr"/>
                </a:tc>
                <a:tc>
                  <a:txBody>
                    <a:bodyPr/>
                    <a:lstStyle/>
                    <a:p>
                      <a:pPr algn="ctr" rtl="0">
                        <a:buNone/>
                      </a:pPr>
                      <a:r>
                        <a:rPr lang="zh-CN" altLang="en-US" sz="1400" b="1">
                          <a:solidFill>
                            <a:srgbClr val="1B1C1D"/>
                          </a:solidFill>
                          <a:effectLst/>
                        </a:rPr>
                        <a:t>核心评价指标</a:t>
                      </a:r>
                      <a:endParaRPr lang="zh-CN" altLang="en-US" sz="1400">
                        <a:solidFill>
                          <a:srgbClr val="1B1C1D"/>
                        </a:solidFill>
                        <a:effectLst/>
                        <a:latin typeface="Google Sans Text"/>
                      </a:endParaRPr>
                    </a:p>
                  </a:txBody>
                  <a:tcPr marL="22635" marR="22635" marT="15090" marB="15090" anchor="ctr"/>
                </a:tc>
                <a:tc>
                  <a:txBody>
                    <a:bodyPr/>
                    <a:lstStyle/>
                    <a:p>
                      <a:pPr algn="ctr" rtl="0">
                        <a:buNone/>
                      </a:pPr>
                      <a:r>
                        <a:rPr lang="zh-CN" altLang="en-US" sz="1400" b="1" dirty="0">
                          <a:solidFill>
                            <a:srgbClr val="1B1C1D"/>
                          </a:solidFill>
                          <a:effectLst/>
                        </a:rPr>
                        <a:t>关键审查要点</a:t>
                      </a:r>
                      <a:endParaRPr lang="zh-CN" altLang="en-US" sz="1400" dirty="0">
                        <a:solidFill>
                          <a:srgbClr val="1B1C1D"/>
                        </a:solidFill>
                        <a:effectLst/>
                        <a:latin typeface="Google Sans Text"/>
                      </a:endParaRPr>
                    </a:p>
                  </a:txBody>
                  <a:tcPr marL="22635" marR="22635" marT="15090" marB="15090" anchor="ctr"/>
                </a:tc>
                <a:extLst>
                  <a:ext uri="{0D108BD9-81ED-4DB2-BD59-A6C34878D82A}">
                    <a16:rowId xmlns:a16="http://schemas.microsoft.com/office/drawing/2014/main" val="234006057"/>
                  </a:ext>
                </a:extLst>
              </a:tr>
              <a:tr h="583375">
                <a:tc rowSpan="4">
                  <a:txBody>
                    <a:bodyPr/>
                    <a:lstStyle/>
                    <a:p>
                      <a:pPr algn="ctr" rtl="0">
                        <a:buNone/>
                      </a:pPr>
                      <a:r>
                        <a:rPr lang="zh-CN" altLang="en-US" sz="1400" b="1" dirty="0">
                          <a:solidFill>
                            <a:srgbClr val="1B1C1D"/>
                          </a:solidFill>
                          <a:effectLst/>
                        </a:rPr>
                        <a:t>决策前支撑</a:t>
                      </a:r>
                      <a:endParaRPr lang="zh-CN" altLang="en-US" sz="1400" dirty="0">
                        <a:solidFill>
                          <a:srgbClr val="1B1C1D"/>
                        </a:solidFill>
                        <a:effectLst/>
                        <a:latin typeface="Google Sans Text"/>
                      </a:endParaRPr>
                    </a:p>
                  </a:txBody>
                  <a:tcPr marL="22635" marR="22635" marT="15090" marB="15090" anchor="ctr"/>
                </a:tc>
                <a:tc>
                  <a:txBody>
                    <a:bodyPr/>
                    <a:lstStyle/>
                    <a:p>
                      <a:pPr algn="ctr" rtl="0">
                        <a:buNone/>
                      </a:pPr>
                      <a:r>
                        <a:rPr lang="zh-CN" altLang="en-US" sz="1400" b="1" dirty="0">
                          <a:solidFill>
                            <a:srgbClr val="1B1C1D"/>
                          </a:solidFill>
                          <a:effectLst/>
                        </a:rPr>
                        <a:t>尽职调查与风险识别</a:t>
                      </a:r>
                      <a:endParaRPr lang="zh-CN" altLang="en-US" sz="1400" dirty="0">
                        <a:solidFill>
                          <a:srgbClr val="1B1C1D"/>
                        </a:solidFill>
                        <a:effectLst/>
                        <a:latin typeface="Google Sans Text"/>
                      </a:endParaRPr>
                    </a:p>
                  </a:txBody>
                  <a:tcPr marL="22635" marR="22635" marT="15090" marB="15090" anchor="ctr"/>
                </a:tc>
                <a:tc>
                  <a:txBody>
                    <a:bodyPr/>
                    <a:lstStyle/>
                    <a:p>
                      <a:pPr algn="ctr" rtl="0">
                        <a:buNone/>
                      </a:pPr>
                      <a:r>
                        <a:rPr lang="zh-CN" altLang="en-US" sz="1400" dirty="0">
                          <a:solidFill>
                            <a:srgbClr val="1B1C1D"/>
                          </a:solidFill>
                          <a:effectLst/>
                        </a:rPr>
                        <a:t>关键决策事项是否基于独立的第三方尽调报告、可研报告等支撑材料。</a:t>
                      </a:r>
                      <a:endParaRPr lang="zh-CN" altLang="en-US" sz="1400" dirty="0">
                        <a:solidFill>
                          <a:srgbClr val="1B1C1D"/>
                        </a:solidFill>
                        <a:effectLst/>
                        <a:latin typeface="Google Sans Text"/>
                      </a:endParaRPr>
                    </a:p>
                  </a:txBody>
                  <a:tcPr marL="22635" marR="22635" marT="15090" marB="15090" anchor="ctr"/>
                </a:tc>
                <a:extLst>
                  <a:ext uri="{0D108BD9-81ED-4DB2-BD59-A6C34878D82A}">
                    <a16:rowId xmlns:a16="http://schemas.microsoft.com/office/drawing/2014/main" val="1258038030"/>
                  </a:ext>
                </a:extLst>
              </a:tr>
              <a:tr h="583375">
                <a:tc vMerge="1">
                  <a:txBody>
                    <a:bodyPr/>
                    <a:lstStyle/>
                    <a:p>
                      <a:pPr rtl="0">
                        <a:buNone/>
                      </a:pPr>
                      <a:endParaRPr lang="zh-CN" altLang="en-US" sz="700" dirty="0">
                        <a:solidFill>
                          <a:srgbClr val="1B1C1D"/>
                        </a:solidFill>
                        <a:effectLst/>
                        <a:latin typeface="Google Sans Text"/>
                      </a:endParaRPr>
                    </a:p>
                  </a:txBody>
                  <a:tcPr marL="22635" marR="22635" marT="15090" marB="15090" anchor="ctr"/>
                </a:tc>
                <a:tc>
                  <a:txBody>
                    <a:bodyPr/>
                    <a:lstStyle/>
                    <a:p>
                      <a:pPr algn="ctr" rtl="0">
                        <a:buNone/>
                      </a:pPr>
                      <a:r>
                        <a:rPr lang="zh-CN" altLang="en-US" sz="1400" b="1" dirty="0">
                          <a:solidFill>
                            <a:srgbClr val="1B1C1D"/>
                          </a:solidFill>
                          <a:effectLst/>
                        </a:rPr>
                        <a:t>程序合规与前置研究</a:t>
                      </a:r>
                      <a:endParaRPr lang="zh-CN" altLang="en-US" sz="1400" dirty="0">
                        <a:solidFill>
                          <a:srgbClr val="1B1C1D"/>
                        </a:solidFill>
                        <a:effectLst/>
                        <a:latin typeface="Google Sans Text"/>
                      </a:endParaRPr>
                    </a:p>
                  </a:txBody>
                  <a:tcPr marL="22635" marR="22635" marT="15090" marB="15090" anchor="ctr"/>
                </a:tc>
                <a:tc>
                  <a:txBody>
                    <a:bodyPr/>
                    <a:lstStyle/>
                    <a:p>
                      <a:pPr algn="ctr" rtl="0">
                        <a:buNone/>
                      </a:pPr>
                      <a:r>
                        <a:rPr lang="zh-CN" altLang="en-US" sz="1400" dirty="0">
                          <a:solidFill>
                            <a:srgbClr val="1B1C1D"/>
                          </a:solidFill>
                          <a:effectLst/>
                        </a:rPr>
                        <a:t>决策流程是否完整履行了前置研究、事前认可等内部规定。</a:t>
                      </a:r>
                      <a:endParaRPr lang="zh-CN" altLang="en-US" sz="1400" dirty="0">
                        <a:solidFill>
                          <a:srgbClr val="1B1C1D"/>
                        </a:solidFill>
                        <a:effectLst/>
                        <a:latin typeface="Google Sans Text"/>
                      </a:endParaRPr>
                    </a:p>
                  </a:txBody>
                  <a:tcPr marL="22635" marR="22635" marT="15090" marB="15090" anchor="ctr"/>
                </a:tc>
                <a:extLst>
                  <a:ext uri="{0D108BD9-81ED-4DB2-BD59-A6C34878D82A}">
                    <a16:rowId xmlns:a16="http://schemas.microsoft.com/office/drawing/2014/main" val="3524729421"/>
                  </a:ext>
                </a:extLst>
              </a:tr>
              <a:tr h="583375">
                <a:tc vMerge="1">
                  <a:txBody>
                    <a:bodyPr/>
                    <a:lstStyle/>
                    <a:p>
                      <a:pPr rtl="0">
                        <a:buNone/>
                      </a:pPr>
                      <a:endParaRPr lang="zh-CN" altLang="en-US" sz="700" dirty="0">
                        <a:solidFill>
                          <a:srgbClr val="1B1C1D"/>
                        </a:solidFill>
                        <a:effectLst/>
                        <a:latin typeface="Google Sans Text"/>
                      </a:endParaRPr>
                    </a:p>
                  </a:txBody>
                  <a:tcPr marL="22635" marR="22635" marT="15090" marB="15090" anchor="ctr"/>
                </a:tc>
                <a:tc>
                  <a:txBody>
                    <a:bodyPr/>
                    <a:lstStyle/>
                    <a:p>
                      <a:pPr algn="ctr" rtl="0">
                        <a:buNone/>
                      </a:pPr>
                      <a:r>
                        <a:rPr lang="zh-CN" altLang="en-US" sz="1400" b="1" dirty="0">
                          <a:solidFill>
                            <a:srgbClr val="1B1C1D"/>
                          </a:solidFill>
                          <a:effectLst/>
                        </a:rPr>
                        <a:t>审议质量与有效沟通</a:t>
                      </a:r>
                      <a:endParaRPr lang="zh-CN" altLang="en-US" sz="1400" dirty="0">
                        <a:solidFill>
                          <a:srgbClr val="1B1C1D"/>
                        </a:solidFill>
                        <a:effectLst/>
                        <a:latin typeface="Google Sans Text"/>
                      </a:endParaRPr>
                    </a:p>
                  </a:txBody>
                  <a:tcPr marL="22635" marR="22635" marT="15090" marB="15090" anchor="ctr"/>
                </a:tc>
                <a:tc>
                  <a:txBody>
                    <a:bodyPr/>
                    <a:lstStyle/>
                    <a:p>
                      <a:pPr algn="ctr" rtl="0">
                        <a:buNone/>
                      </a:pPr>
                      <a:r>
                        <a:rPr lang="zh-CN" altLang="en-US" sz="1400" dirty="0">
                          <a:solidFill>
                            <a:srgbClr val="1B1C1D"/>
                          </a:solidFill>
                          <a:effectLst/>
                        </a:rPr>
                        <a:t>是否组织专门的会前沟通，内外部董事就表决事项的交流是否充分。</a:t>
                      </a:r>
                      <a:endParaRPr lang="zh-CN" altLang="en-US" sz="1400" dirty="0">
                        <a:solidFill>
                          <a:srgbClr val="1B1C1D"/>
                        </a:solidFill>
                        <a:effectLst/>
                        <a:latin typeface="Google Sans Text"/>
                      </a:endParaRPr>
                    </a:p>
                  </a:txBody>
                  <a:tcPr marL="22635" marR="22635" marT="15090" marB="15090" anchor="ctr"/>
                </a:tc>
                <a:extLst>
                  <a:ext uri="{0D108BD9-81ED-4DB2-BD59-A6C34878D82A}">
                    <a16:rowId xmlns:a16="http://schemas.microsoft.com/office/drawing/2014/main" val="3229642483"/>
                  </a:ext>
                </a:extLst>
              </a:tr>
              <a:tr h="583375">
                <a:tc vMerge="1">
                  <a:txBody>
                    <a:bodyPr/>
                    <a:lstStyle/>
                    <a:p>
                      <a:pPr rtl="0">
                        <a:buNone/>
                      </a:pPr>
                      <a:endParaRPr lang="zh-CN" altLang="en-US" sz="700" dirty="0">
                        <a:solidFill>
                          <a:srgbClr val="1B1C1D"/>
                        </a:solidFill>
                        <a:effectLst/>
                        <a:latin typeface="Google Sans Text"/>
                      </a:endParaRPr>
                    </a:p>
                  </a:txBody>
                  <a:tcPr marL="22635" marR="22635" marT="15090" marB="15090" anchor="ctr"/>
                </a:tc>
                <a:tc>
                  <a:txBody>
                    <a:bodyPr/>
                    <a:lstStyle/>
                    <a:p>
                      <a:pPr algn="ctr" rtl="0">
                        <a:buNone/>
                      </a:pPr>
                      <a:r>
                        <a:rPr lang="zh-CN" altLang="en-US" sz="1400" b="1" dirty="0">
                          <a:solidFill>
                            <a:srgbClr val="1B1C1D"/>
                          </a:solidFill>
                          <a:effectLst/>
                        </a:rPr>
                        <a:t>风险预案与压力测试</a:t>
                      </a:r>
                      <a:endParaRPr lang="zh-CN" altLang="en-US" sz="1400" dirty="0">
                        <a:solidFill>
                          <a:srgbClr val="1B1C1D"/>
                        </a:solidFill>
                        <a:effectLst/>
                        <a:latin typeface="Google Sans Text"/>
                      </a:endParaRPr>
                    </a:p>
                  </a:txBody>
                  <a:tcPr marL="22635" marR="22635" marT="15090" marB="15090" anchor="ctr"/>
                </a:tc>
                <a:tc>
                  <a:txBody>
                    <a:bodyPr/>
                    <a:lstStyle/>
                    <a:p>
                      <a:pPr algn="ctr" rtl="0">
                        <a:buNone/>
                      </a:pPr>
                      <a:r>
                        <a:rPr lang="zh-CN" altLang="en-US" sz="1400" dirty="0">
                          <a:solidFill>
                            <a:srgbClr val="1B1C1D"/>
                          </a:solidFill>
                          <a:effectLst/>
                        </a:rPr>
                        <a:t>是否针对识别出的高等级风险制定了明确、可行的应对预案。</a:t>
                      </a:r>
                      <a:endParaRPr lang="zh-CN" altLang="en-US" sz="1400" dirty="0">
                        <a:solidFill>
                          <a:srgbClr val="1B1C1D"/>
                        </a:solidFill>
                        <a:effectLst/>
                        <a:latin typeface="Google Sans Text"/>
                      </a:endParaRPr>
                    </a:p>
                  </a:txBody>
                  <a:tcPr marL="22635" marR="22635" marT="15090" marB="15090" anchor="ctr"/>
                </a:tc>
                <a:extLst>
                  <a:ext uri="{0D108BD9-81ED-4DB2-BD59-A6C34878D82A}">
                    <a16:rowId xmlns:a16="http://schemas.microsoft.com/office/drawing/2014/main" val="3522839446"/>
                  </a:ext>
                </a:extLst>
              </a:tr>
              <a:tr h="583375">
                <a:tc rowSpan="4">
                  <a:txBody>
                    <a:bodyPr/>
                    <a:lstStyle/>
                    <a:p>
                      <a:pPr algn="ctr" rtl="0">
                        <a:buNone/>
                      </a:pPr>
                      <a:r>
                        <a:rPr lang="zh-CN" altLang="en-US" sz="1400" b="1" dirty="0">
                          <a:solidFill>
                            <a:srgbClr val="1B1C1D"/>
                          </a:solidFill>
                          <a:effectLst/>
                        </a:rPr>
                        <a:t>决策后执行</a:t>
                      </a:r>
                      <a:endParaRPr lang="zh-CN" altLang="en-US" sz="1400" dirty="0">
                        <a:solidFill>
                          <a:srgbClr val="1B1C1D"/>
                        </a:solidFill>
                        <a:effectLst/>
                        <a:latin typeface="Google Sans Text"/>
                      </a:endParaRPr>
                    </a:p>
                  </a:txBody>
                  <a:tcPr marL="22635" marR="22635" marT="15090" marB="15090" anchor="ctr"/>
                </a:tc>
                <a:tc>
                  <a:txBody>
                    <a:bodyPr/>
                    <a:lstStyle/>
                    <a:p>
                      <a:pPr algn="ctr" rtl="0">
                        <a:buNone/>
                      </a:pPr>
                      <a:r>
                        <a:rPr lang="zh-CN" altLang="en-US" sz="1400" b="1" dirty="0">
                          <a:solidFill>
                            <a:srgbClr val="1B1C1D"/>
                          </a:solidFill>
                          <a:effectLst/>
                        </a:rPr>
                        <a:t>责任分解与资源配置</a:t>
                      </a:r>
                      <a:endParaRPr lang="zh-CN" altLang="en-US" sz="1400" dirty="0">
                        <a:solidFill>
                          <a:srgbClr val="1B1C1D"/>
                        </a:solidFill>
                        <a:effectLst/>
                        <a:latin typeface="Google Sans Text"/>
                      </a:endParaRPr>
                    </a:p>
                  </a:txBody>
                  <a:tcPr marL="22635" marR="22635" marT="15090" marB="15090" anchor="ctr"/>
                </a:tc>
                <a:tc>
                  <a:txBody>
                    <a:bodyPr/>
                    <a:lstStyle/>
                    <a:p>
                      <a:pPr algn="ctr" rtl="0">
                        <a:buNone/>
                      </a:pPr>
                      <a:r>
                        <a:rPr lang="zh-CN" altLang="en-US" sz="1400" dirty="0">
                          <a:solidFill>
                            <a:srgbClr val="1B1C1D"/>
                          </a:solidFill>
                          <a:effectLst/>
                        </a:rPr>
                        <a:t>决议是否在规定时限内明确了责任主体；执行所需的核心资源是否及时、足额到位。</a:t>
                      </a:r>
                      <a:endParaRPr lang="zh-CN" altLang="en-US" sz="1400" dirty="0">
                        <a:solidFill>
                          <a:srgbClr val="1B1C1D"/>
                        </a:solidFill>
                        <a:effectLst/>
                        <a:latin typeface="Google Sans Text"/>
                      </a:endParaRPr>
                    </a:p>
                  </a:txBody>
                  <a:tcPr marL="22635" marR="22635" marT="15090" marB="15090" anchor="ctr"/>
                </a:tc>
                <a:extLst>
                  <a:ext uri="{0D108BD9-81ED-4DB2-BD59-A6C34878D82A}">
                    <a16:rowId xmlns:a16="http://schemas.microsoft.com/office/drawing/2014/main" val="1766668171"/>
                  </a:ext>
                </a:extLst>
              </a:tr>
              <a:tr h="583375">
                <a:tc vMerge="1">
                  <a:txBody>
                    <a:bodyPr/>
                    <a:lstStyle/>
                    <a:p>
                      <a:pPr rtl="0">
                        <a:buNone/>
                      </a:pPr>
                      <a:endParaRPr lang="zh-CN" altLang="en-US" sz="700" dirty="0">
                        <a:solidFill>
                          <a:srgbClr val="1B1C1D"/>
                        </a:solidFill>
                        <a:effectLst/>
                        <a:latin typeface="Google Sans Text"/>
                      </a:endParaRPr>
                    </a:p>
                  </a:txBody>
                  <a:tcPr marL="22635" marR="22635" marT="15090" marB="15090" anchor="ctr"/>
                </a:tc>
                <a:tc>
                  <a:txBody>
                    <a:bodyPr/>
                    <a:lstStyle/>
                    <a:p>
                      <a:pPr algn="ctr" rtl="0">
                        <a:buNone/>
                      </a:pPr>
                      <a:r>
                        <a:rPr lang="zh-CN" altLang="en-US" sz="1400" b="1" dirty="0">
                          <a:solidFill>
                            <a:srgbClr val="1B1C1D"/>
                          </a:solidFill>
                          <a:effectLst/>
                        </a:rPr>
                        <a:t>实施计划与关键节点</a:t>
                      </a:r>
                      <a:endParaRPr lang="zh-CN" altLang="en-US" sz="1400" dirty="0">
                        <a:solidFill>
                          <a:srgbClr val="1B1C1D"/>
                        </a:solidFill>
                        <a:effectLst/>
                        <a:latin typeface="Google Sans Text"/>
                      </a:endParaRPr>
                    </a:p>
                  </a:txBody>
                  <a:tcPr marL="22635" marR="22635" marT="15090" marB="15090" anchor="ctr"/>
                </a:tc>
                <a:tc>
                  <a:txBody>
                    <a:bodyPr/>
                    <a:lstStyle/>
                    <a:p>
                      <a:pPr algn="ctr" rtl="0">
                        <a:buNone/>
                      </a:pPr>
                      <a:r>
                        <a:rPr lang="zh-CN" altLang="en-US" sz="1400" dirty="0">
                          <a:solidFill>
                            <a:srgbClr val="1B1C1D"/>
                          </a:solidFill>
                          <a:effectLst/>
                        </a:rPr>
                        <a:t>是否将董事会决议细化为包含清晰时间表、任务项和</a:t>
                      </a:r>
                      <a:r>
                        <a:rPr lang="en-US" altLang="zh-CN" sz="1400" dirty="0">
                          <a:solidFill>
                            <a:srgbClr val="1B1C1D"/>
                          </a:solidFill>
                          <a:effectLst/>
                        </a:rPr>
                        <a:t>KPI</a:t>
                      </a:r>
                      <a:r>
                        <a:rPr lang="zh-CN" altLang="en-US" sz="1400" dirty="0">
                          <a:solidFill>
                            <a:srgbClr val="1B1C1D"/>
                          </a:solidFill>
                          <a:effectLst/>
                        </a:rPr>
                        <a:t>的实施计划。</a:t>
                      </a:r>
                      <a:endParaRPr lang="zh-CN" altLang="en-US" sz="1400" dirty="0">
                        <a:solidFill>
                          <a:srgbClr val="1B1C1D"/>
                        </a:solidFill>
                        <a:effectLst/>
                        <a:latin typeface="Google Sans Text"/>
                      </a:endParaRPr>
                    </a:p>
                  </a:txBody>
                  <a:tcPr marL="22635" marR="22635" marT="15090" marB="15090" anchor="ctr"/>
                </a:tc>
                <a:extLst>
                  <a:ext uri="{0D108BD9-81ED-4DB2-BD59-A6C34878D82A}">
                    <a16:rowId xmlns:a16="http://schemas.microsoft.com/office/drawing/2014/main" val="2878642735"/>
                  </a:ext>
                </a:extLst>
              </a:tr>
              <a:tr h="583375">
                <a:tc vMerge="1">
                  <a:txBody>
                    <a:bodyPr/>
                    <a:lstStyle/>
                    <a:p>
                      <a:pPr rtl="0">
                        <a:buNone/>
                      </a:pPr>
                      <a:endParaRPr lang="zh-CN" altLang="en-US" sz="700" dirty="0">
                        <a:solidFill>
                          <a:srgbClr val="1B1C1D"/>
                        </a:solidFill>
                        <a:effectLst/>
                        <a:latin typeface="Google Sans Text"/>
                      </a:endParaRPr>
                    </a:p>
                  </a:txBody>
                  <a:tcPr marL="22635" marR="22635" marT="15090" marB="15090" anchor="ctr"/>
                </a:tc>
                <a:tc>
                  <a:txBody>
                    <a:bodyPr/>
                    <a:lstStyle/>
                    <a:p>
                      <a:pPr algn="ctr" rtl="0">
                        <a:buNone/>
                      </a:pPr>
                      <a:r>
                        <a:rPr lang="zh-CN" altLang="en-US" sz="1400" b="1" dirty="0">
                          <a:solidFill>
                            <a:srgbClr val="1B1C1D"/>
                          </a:solidFill>
                          <a:effectLst/>
                        </a:rPr>
                        <a:t>过程跟踪与动态报告</a:t>
                      </a:r>
                      <a:endParaRPr lang="zh-CN" altLang="en-US" sz="1400" dirty="0">
                        <a:solidFill>
                          <a:srgbClr val="1B1C1D"/>
                        </a:solidFill>
                        <a:effectLst/>
                        <a:latin typeface="Google Sans Text"/>
                      </a:endParaRPr>
                    </a:p>
                  </a:txBody>
                  <a:tcPr marL="22635" marR="22635" marT="15090" marB="15090" anchor="ctr"/>
                </a:tc>
                <a:tc>
                  <a:txBody>
                    <a:bodyPr/>
                    <a:lstStyle/>
                    <a:p>
                      <a:pPr algn="ctr" rtl="0">
                        <a:buNone/>
                      </a:pPr>
                      <a:r>
                        <a:rPr lang="zh-CN" altLang="en-US" sz="1400" dirty="0">
                          <a:solidFill>
                            <a:srgbClr val="1B1C1D"/>
                          </a:solidFill>
                          <a:effectLst/>
                        </a:rPr>
                        <a:t>是否建立了重大决策执行情况的定期跟踪与汇报机制。</a:t>
                      </a:r>
                      <a:endParaRPr lang="zh-CN" altLang="en-US" sz="1400" dirty="0">
                        <a:solidFill>
                          <a:srgbClr val="1B1C1D"/>
                        </a:solidFill>
                        <a:effectLst/>
                        <a:latin typeface="Google Sans Text"/>
                      </a:endParaRPr>
                    </a:p>
                  </a:txBody>
                  <a:tcPr marL="22635" marR="22635" marT="15090" marB="15090" anchor="ctr"/>
                </a:tc>
                <a:extLst>
                  <a:ext uri="{0D108BD9-81ED-4DB2-BD59-A6C34878D82A}">
                    <a16:rowId xmlns:a16="http://schemas.microsoft.com/office/drawing/2014/main" val="1864223461"/>
                  </a:ext>
                </a:extLst>
              </a:tr>
              <a:tr h="583375">
                <a:tc vMerge="1">
                  <a:txBody>
                    <a:bodyPr/>
                    <a:lstStyle/>
                    <a:p>
                      <a:pPr rtl="0">
                        <a:buNone/>
                      </a:pPr>
                      <a:endParaRPr lang="zh-CN" altLang="en-US" sz="700" dirty="0">
                        <a:solidFill>
                          <a:srgbClr val="1B1C1D"/>
                        </a:solidFill>
                        <a:effectLst/>
                        <a:latin typeface="Google Sans Text"/>
                      </a:endParaRPr>
                    </a:p>
                  </a:txBody>
                  <a:tcPr marL="22635" marR="22635" marT="15090" marB="15090" anchor="ctr"/>
                </a:tc>
                <a:tc>
                  <a:txBody>
                    <a:bodyPr/>
                    <a:lstStyle/>
                    <a:p>
                      <a:pPr algn="ctr" rtl="0">
                        <a:buNone/>
                      </a:pPr>
                      <a:r>
                        <a:rPr lang="zh-CN" altLang="en-US" sz="1400" b="1" dirty="0">
                          <a:solidFill>
                            <a:srgbClr val="1B1C1D"/>
                          </a:solidFill>
                          <a:effectLst/>
                        </a:rPr>
                        <a:t>偏差预警与有效纠偏</a:t>
                      </a:r>
                      <a:endParaRPr lang="zh-CN" altLang="en-US" sz="1400" dirty="0">
                        <a:solidFill>
                          <a:srgbClr val="1B1C1D"/>
                        </a:solidFill>
                        <a:effectLst/>
                        <a:latin typeface="Google Sans Text"/>
                      </a:endParaRPr>
                    </a:p>
                  </a:txBody>
                  <a:tcPr marL="22635" marR="22635" marT="15090" marB="15090" anchor="ctr"/>
                </a:tc>
                <a:tc>
                  <a:txBody>
                    <a:bodyPr/>
                    <a:lstStyle/>
                    <a:p>
                      <a:pPr algn="ctr" rtl="0">
                        <a:buNone/>
                      </a:pPr>
                      <a:r>
                        <a:rPr lang="zh-CN" altLang="en-US" sz="1400" dirty="0">
                          <a:solidFill>
                            <a:srgbClr val="1B1C1D"/>
                          </a:solidFill>
                          <a:effectLst/>
                        </a:rPr>
                        <a:t>对执行过程中出现的重大偏差，是否能及时预警、分析原因。</a:t>
                      </a:r>
                      <a:endParaRPr lang="zh-CN" altLang="en-US" sz="1400" dirty="0">
                        <a:solidFill>
                          <a:srgbClr val="1B1C1D"/>
                        </a:solidFill>
                        <a:effectLst/>
                        <a:latin typeface="Google Sans Text"/>
                      </a:endParaRPr>
                    </a:p>
                  </a:txBody>
                  <a:tcPr marL="22635" marR="22635" marT="15090" marB="15090" anchor="ctr"/>
                </a:tc>
                <a:extLst>
                  <a:ext uri="{0D108BD9-81ED-4DB2-BD59-A6C34878D82A}">
                    <a16:rowId xmlns:a16="http://schemas.microsoft.com/office/drawing/2014/main" val="609648565"/>
                  </a:ext>
                </a:extLst>
              </a:tr>
            </a:tbl>
          </a:graphicData>
        </a:graphic>
      </p:graphicFrame>
    </p:spTree>
    <p:extLst>
      <p:ext uri="{BB962C8B-B14F-4D97-AF65-F5344CB8AC3E}">
        <p14:creationId xmlns:p14="http://schemas.microsoft.com/office/powerpoint/2010/main" val="2093563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3524A-625B-B5BC-32D0-05445827C289}"/>
            </a:ext>
          </a:extLst>
        </p:cNvPr>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8D35C427-F52C-87AF-4476-A3EDAB7A8091}"/>
              </a:ext>
            </a:extLst>
          </p:cNvPr>
          <p:cNvSpPr>
            <a:spLocks noGrp="1"/>
          </p:cNvSpPr>
          <p:nvPr>
            <p:ph type="sldNum" sz="quarter" idx="12"/>
          </p:nvPr>
        </p:nvSpPr>
        <p:spPr/>
        <p:txBody>
          <a:bodyPr/>
          <a:lstStyle/>
          <a:p>
            <a:fld id="{C8BB1146-E542-4D4E-B8E9-6919A11DDD48}" type="slidenum">
              <a:rPr lang="en-US" smtClean="0"/>
              <a:t>21</a:t>
            </a:fld>
            <a:endParaRPr lang="en-US"/>
          </a:p>
        </p:txBody>
      </p:sp>
      <p:sp>
        <p:nvSpPr>
          <p:cNvPr id="38" name="文本框 37">
            <a:extLst>
              <a:ext uri="{FF2B5EF4-FFF2-40B4-BE49-F238E27FC236}">
                <a16:creationId xmlns:a16="http://schemas.microsoft.com/office/drawing/2014/main" id="{381DEDA8-764B-34A0-B77E-BAD05CD03E42}"/>
              </a:ext>
            </a:extLst>
          </p:cNvPr>
          <p:cNvSpPr txBox="1"/>
          <p:nvPr/>
        </p:nvSpPr>
        <p:spPr>
          <a:xfrm>
            <a:off x="1095731" y="2786679"/>
            <a:ext cx="10000538" cy="523220"/>
          </a:xfrm>
          <a:prstGeom prst="rect">
            <a:avLst/>
          </a:prstGeom>
          <a:noFill/>
        </p:spPr>
        <p:txBody>
          <a:bodyPr wrap="square">
            <a:spAutoFit/>
          </a:bodyPr>
          <a:lstStyle/>
          <a:p>
            <a:pPr algn="ctr"/>
            <a:r>
              <a:rPr lang="zh-CN" altLang="en-US" sz="2800" b="1" dirty="0">
                <a:latin typeface="Arial" panose="020B0604020202020204" pitchFamily="34" charset="0"/>
                <a:ea typeface="微软雅黑" panose="020B0503020204020204" pitchFamily="34" charset="-122"/>
              </a:rPr>
              <a:t>问题</a:t>
            </a:r>
            <a:r>
              <a:rPr lang="en-US" altLang="zh-CN" sz="2800" b="1" dirty="0">
                <a:latin typeface="Arial" panose="020B0604020202020204" pitchFamily="34" charset="0"/>
                <a:ea typeface="微软雅黑" panose="020B0503020204020204" pitchFamily="34" charset="-122"/>
              </a:rPr>
              <a:t>5</a:t>
            </a:r>
            <a:r>
              <a:rPr lang="zh-CN" altLang="en-US" sz="2800" b="1" dirty="0">
                <a:latin typeface="Arial" panose="020B0604020202020204" pitchFamily="34" charset="0"/>
                <a:ea typeface="微软雅黑" panose="020B0503020204020204" pitchFamily="34" charset="-122"/>
              </a:rPr>
              <a:t>：运行高效如何评价？</a:t>
            </a:r>
          </a:p>
        </p:txBody>
      </p:sp>
    </p:spTree>
    <p:extLst>
      <p:ext uri="{BB962C8B-B14F-4D97-AF65-F5344CB8AC3E}">
        <p14:creationId xmlns:p14="http://schemas.microsoft.com/office/powerpoint/2010/main" val="492264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1F537-5482-3618-A111-C92113BA9459}"/>
            </a:ext>
          </a:extLst>
        </p:cNvPr>
        <p:cNvGrpSpPr/>
        <p:nvPr/>
      </p:nvGrpSpPr>
      <p:grpSpPr>
        <a:xfrm>
          <a:off x="0" y="0"/>
          <a:ext cx="0" cy="0"/>
          <a:chOff x="0" y="0"/>
          <a:chExt cx="0" cy="0"/>
        </a:xfrm>
      </p:grpSpPr>
      <p:sp>
        <p:nvSpPr>
          <p:cNvPr id="7" name="标题 6">
            <a:extLst>
              <a:ext uri="{FF2B5EF4-FFF2-40B4-BE49-F238E27FC236}">
                <a16:creationId xmlns:a16="http://schemas.microsoft.com/office/drawing/2014/main" id="{6F8F510D-9A9F-7AB1-59DA-16EC9FCBC082}"/>
              </a:ext>
            </a:extLst>
          </p:cNvPr>
          <p:cNvSpPr>
            <a:spLocks noGrp="1"/>
          </p:cNvSpPr>
          <p:nvPr>
            <p:ph type="title"/>
          </p:nvPr>
        </p:nvSpPr>
        <p:spPr/>
        <p:txBody>
          <a:bodyPr>
            <a:normAutofit/>
          </a:bodyPr>
          <a:lstStyle/>
          <a:p>
            <a:r>
              <a:rPr kumimoji="1" lang="zh-CN" altLang="en-US" dirty="0"/>
              <a:t>运行高效：形式升级</a:t>
            </a:r>
          </a:p>
        </p:txBody>
      </p:sp>
      <p:sp>
        <p:nvSpPr>
          <p:cNvPr id="4" name="灯片编号占位符 3">
            <a:extLst>
              <a:ext uri="{FF2B5EF4-FFF2-40B4-BE49-F238E27FC236}">
                <a16:creationId xmlns:a16="http://schemas.microsoft.com/office/drawing/2014/main" id="{71AF182B-131C-4395-38FF-0467C9E6B2AA}"/>
              </a:ext>
            </a:extLst>
          </p:cNvPr>
          <p:cNvSpPr>
            <a:spLocks noGrp="1"/>
          </p:cNvSpPr>
          <p:nvPr>
            <p:ph type="sldNum" sz="quarter" idx="12"/>
          </p:nvPr>
        </p:nvSpPr>
        <p:spPr/>
        <p:txBody>
          <a:bodyPr/>
          <a:lstStyle/>
          <a:p>
            <a:fld id="{C8BB1146-E542-4D4E-B8E9-6919A11DDD48}" type="slidenum">
              <a:rPr lang="en-US" smtClean="0"/>
              <a:t>22</a:t>
            </a:fld>
            <a:endParaRPr lang="en-US"/>
          </a:p>
        </p:txBody>
      </p:sp>
      <p:sp>
        <p:nvSpPr>
          <p:cNvPr id="5" name="Rectangle 1">
            <a:extLst>
              <a:ext uri="{FF2B5EF4-FFF2-40B4-BE49-F238E27FC236}">
                <a16:creationId xmlns:a16="http://schemas.microsoft.com/office/drawing/2014/main" id="{B38E39BB-E936-37A6-5BA8-E7FEE391D99A}"/>
              </a:ext>
            </a:extLst>
          </p:cNvPr>
          <p:cNvSpPr>
            <a:spLocks noChangeArrowheads="1"/>
          </p:cNvSpPr>
          <p:nvPr/>
        </p:nvSpPr>
        <p:spPr bwMode="auto">
          <a:xfrm>
            <a:off x="783117" y="1513077"/>
            <a:ext cx="10450940" cy="4412234"/>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200000"/>
              </a:lnSpc>
              <a:spcBef>
                <a:spcPct val="0"/>
              </a:spcBef>
              <a:spcAft>
                <a:spcPct val="0"/>
              </a:spcAft>
              <a:buClrTx/>
              <a:buSzTx/>
              <a:tabLst/>
            </a:pPr>
            <a:r>
              <a:rPr kumimoji="0" lang="zh-CN" altLang="zh-CN" sz="2400" b="1" i="0" u="none" strike="noStrike" cap="none" normalizeH="0" baseline="0" dirty="0">
                <a:ln>
                  <a:noFill/>
                </a:ln>
                <a:solidFill>
                  <a:schemeClr val="tx1"/>
                </a:solidFill>
                <a:effectLst/>
                <a:latin typeface="Arial" panose="020B0604020202020204" pitchFamily="34" charset="0"/>
              </a:rPr>
              <a:t>“运行高效”1.0</a:t>
            </a:r>
            <a:endParaRPr kumimoji="0" lang="en-US" altLang="zh-CN" sz="2400" b="1"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200000"/>
              </a:lnSpc>
              <a:spcBef>
                <a:spcPct val="0"/>
              </a:spcBef>
              <a:spcAft>
                <a:spcPct val="0"/>
              </a:spcAft>
              <a:buClrTx/>
              <a:buSzTx/>
              <a:tabLst/>
            </a:pPr>
            <a:r>
              <a:rPr kumimoji="0" lang="zh-CN" altLang="zh-CN" sz="2400" b="1" i="0" u="none" strike="noStrike" cap="none" normalizeH="0" baseline="0" dirty="0">
                <a:ln>
                  <a:noFill/>
                </a:ln>
                <a:solidFill>
                  <a:srgbClr val="FF9933"/>
                </a:solidFill>
                <a:effectLst/>
                <a:latin typeface="Arial" panose="020B0604020202020204" pitchFamily="34" charset="0"/>
              </a:rPr>
              <a:t>聚焦董事会自身运作，侧重程序和流程</a:t>
            </a:r>
          </a:p>
          <a:p>
            <a:pPr marL="285750" marR="0" lvl="0" indent="-285750" algn="l" defTabSz="914400" rtl="0" eaLnBrk="0" fontAlgn="base" latinLnBrk="0" hangingPunct="0">
              <a:lnSpc>
                <a:spcPct val="200000"/>
              </a:lnSpc>
              <a:spcBef>
                <a:spcPct val="0"/>
              </a:spcBef>
              <a:spcAft>
                <a:spcPct val="0"/>
              </a:spcAft>
              <a:buClrTx/>
              <a:buSzTx/>
              <a:buFont typeface="Arial" panose="020B0604020202020204" pitchFamily="34" charset="0"/>
              <a:buChar char="•"/>
              <a:tabLst/>
            </a:pPr>
            <a:r>
              <a:rPr kumimoji="0" lang="zh-CN" altLang="zh-CN" sz="2400" b="1" i="0" u="none" strike="noStrike" cap="none" normalizeH="0" baseline="0" dirty="0">
                <a:ln>
                  <a:noFill/>
                </a:ln>
                <a:solidFill>
                  <a:schemeClr val="tx1"/>
                </a:solidFill>
                <a:effectLst/>
                <a:latin typeface="Arial" panose="020B0604020202020204" pitchFamily="34" charset="0"/>
              </a:rPr>
              <a:t>按时完成议事决策：</a:t>
            </a:r>
            <a:r>
              <a:rPr kumimoji="0" lang="zh-CN" altLang="zh-CN" sz="2400" b="0" i="0" u="none" strike="noStrike" cap="none" normalizeH="0" baseline="0" dirty="0">
                <a:ln>
                  <a:noFill/>
                </a:ln>
                <a:solidFill>
                  <a:schemeClr val="tx1"/>
                </a:solidFill>
                <a:effectLst/>
                <a:latin typeface="Arial" panose="020B0604020202020204" pitchFamily="34" charset="0"/>
              </a:rPr>
              <a:t> 关注是否在规定时间内完成法定流程。</a:t>
            </a:r>
          </a:p>
          <a:p>
            <a:pPr marL="285750" marR="0" lvl="0" indent="-285750" algn="l" defTabSz="914400" rtl="0" eaLnBrk="0" fontAlgn="base" latinLnBrk="0" hangingPunct="0">
              <a:lnSpc>
                <a:spcPct val="200000"/>
              </a:lnSpc>
              <a:spcBef>
                <a:spcPct val="0"/>
              </a:spcBef>
              <a:spcAft>
                <a:spcPct val="0"/>
              </a:spcAft>
              <a:buClrTx/>
              <a:buSzTx/>
              <a:buFont typeface="Arial" panose="020B0604020202020204" pitchFamily="34" charset="0"/>
              <a:buChar char="•"/>
              <a:tabLst/>
            </a:pPr>
            <a:r>
              <a:rPr kumimoji="0" lang="zh-CN" altLang="zh-CN" sz="2400" b="1" i="0" u="none" strike="noStrike" cap="none" normalizeH="0" baseline="0" dirty="0">
                <a:ln>
                  <a:noFill/>
                </a:ln>
                <a:solidFill>
                  <a:schemeClr val="tx1"/>
                </a:solidFill>
                <a:effectLst/>
                <a:latin typeface="Arial" panose="020B0604020202020204" pitchFamily="34" charset="0"/>
              </a:rPr>
              <a:t>流程规范性：</a:t>
            </a:r>
            <a:r>
              <a:rPr kumimoji="0" lang="zh-CN" altLang="zh-CN" sz="2400" b="0" i="0" u="none" strike="noStrike" cap="none" normalizeH="0" baseline="0" dirty="0">
                <a:ln>
                  <a:noFill/>
                </a:ln>
                <a:solidFill>
                  <a:schemeClr val="tx1"/>
                </a:solidFill>
                <a:effectLst/>
                <a:latin typeface="Arial" panose="020B0604020202020204" pitchFamily="34" charset="0"/>
              </a:rPr>
              <a:t> 董事会自身的运作是否符合改革后的规范要求。</a:t>
            </a:r>
          </a:p>
          <a:p>
            <a:pPr marL="285750" marR="0" lvl="0" indent="-285750" algn="l" defTabSz="914400" rtl="0" eaLnBrk="0" fontAlgn="base" latinLnBrk="0" hangingPunct="0">
              <a:lnSpc>
                <a:spcPct val="200000"/>
              </a:lnSpc>
              <a:spcBef>
                <a:spcPct val="0"/>
              </a:spcBef>
              <a:spcAft>
                <a:spcPct val="0"/>
              </a:spcAft>
              <a:buClrTx/>
              <a:buSzTx/>
              <a:buFont typeface="Arial" panose="020B0604020202020204" pitchFamily="34" charset="0"/>
              <a:buChar char="•"/>
              <a:tabLst/>
            </a:pPr>
            <a:r>
              <a:rPr kumimoji="0" lang="zh-CN" altLang="zh-CN" sz="2400" b="1" i="0" u="none" strike="noStrike" cap="none" normalizeH="0" baseline="0" dirty="0">
                <a:ln>
                  <a:noFill/>
                </a:ln>
                <a:solidFill>
                  <a:schemeClr val="tx1"/>
                </a:solidFill>
                <a:effectLst/>
                <a:latin typeface="Arial" panose="020B0604020202020204" pitchFamily="34" charset="0"/>
              </a:rPr>
              <a:t>当前现状：</a:t>
            </a:r>
            <a:r>
              <a:rPr kumimoji="0" lang="zh-CN" altLang="zh-CN" sz="2400" b="0" i="0" u="none" strike="noStrike" cap="none" normalizeH="0" baseline="0" dirty="0">
                <a:ln>
                  <a:noFill/>
                </a:ln>
                <a:solidFill>
                  <a:schemeClr val="tx1"/>
                </a:solidFill>
                <a:effectLst/>
                <a:latin typeface="Arial" panose="020B0604020202020204" pitchFamily="34" charset="0"/>
              </a:rPr>
              <a:t>董事会自身运作已初步规范。</a:t>
            </a:r>
          </a:p>
          <a:p>
            <a:pPr marL="285750" marR="0" lvl="0" indent="-285750" algn="l" defTabSz="914400" rtl="0" eaLnBrk="0" fontAlgn="base" latinLnBrk="0" hangingPunct="0">
              <a:lnSpc>
                <a:spcPct val="200000"/>
              </a:lnSpc>
              <a:spcBef>
                <a:spcPct val="0"/>
              </a:spcBef>
              <a:spcAft>
                <a:spcPct val="0"/>
              </a:spcAft>
              <a:buClrTx/>
              <a:buSzTx/>
              <a:buFont typeface="Arial" panose="020B0604020202020204" pitchFamily="34" charset="0"/>
              <a:buChar char="•"/>
              <a:tabLst/>
            </a:pPr>
            <a:r>
              <a:rPr kumimoji="0" lang="zh-CN" altLang="zh-CN" sz="2400" b="1" i="0" u="none" strike="noStrike" cap="none" normalizeH="0" baseline="0" dirty="0">
                <a:ln>
                  <a:noFill/>
                </a:ln>
                <a:solidFill>
                  <a:schemeClr val="tx1"/>
                </a:solidFill>
                <a:effectLst/>
                <a:latin typeface="Arial" panose="020B0604020202020204" pitchFamily="34" charset="0"/>
              </a:rPr>
              <a:t>新的瓶颈：</a:t>
            </a:r>
            <a:r>
              <a:rPr kumimoji="0" lang="zh-CN" altLang="zh-CN" sz="2400" b="0" i="0" u="none" strike="noStrike" cap="none" normalizeH="0" baseline="0" dirty="0">
                <a:ln>
                  <a:noFill/>
                </a:ln>
                <a:solidFill>
                  <a:schemeClr val="tx1"/>
                </a:solidFill>
                <a:effectLst/>
                <a:latin typeface="Arial" panose="020B0604020202020204" pitchFamily="34" charset="0"/>
              </a:rPr>
              <a:t> 效率的提升不再仅仅是董事会内部的问题。</a:t>
            </a:r>
          </a:p>
        </p:txBody>
      </p:sp>
    </p:spTree>
    <p:extLst>
      <p:ext uri="{BB962C8B-B14F-4D97-AF65-F5344CB8AC3E}">
        <p14:creationId xmlns:p14="http://schemas.microsoft.com/office/powerpoint/2010/main" val="806010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475EC-EEEA-524F-FDC4-28D6068910B7}"/>
            </a:ext>
          </a:extLst>
        </p:cNvPr>
        <p:cNvGrpSpPr/>
        <p:nvPr/>
      </p:nvGrpSpPr>
      <p:grpSpPr>
        <a:xfrm>
          <a:off x="0" y="0"/>
          <a:ext cx="0" cy="0"/>
          <a:chOff x="0" y="0"/>
          <a:chExt cx="0" cy="0"/>
        </a:xfrm>
      </p:grpSpPr>
      <p:sp>
        <p:nvSpPr>
          <p:cNvPr id="7" name="标题 6">
            <a:extLst>
              <a:ext uri="{FF2B5EF4-FFF2-40B4-BE49-F238E27FC236}">
                <a16:creationId xmlns:a16="http://schemas.microsoft.com/office/drawing/2014/main" id="{A5889F7D-16A3-829C-977F-2F62DFC5FDBC}"/>
              </a:ext>
            </a:extLst>
          </p:cNvPr>
          <p:cNvSpPr>
            <a:spLocks noGrp="1"/>
          </p:cNvSpPr>
          <p:nvPr>
            <p:ph type="title"/>
          </p:nvPr>
        </p:nvSpPr>
        <p:spPr/>
        <p:txBody>
          <a:bodyPr>
            <a:normAutofit/>
          </a:bodyPr>
          <a:lstStyle/>
          <a:p>
            <a:r>
              <a:rPr kumimoji="1" lang="zh-CN" altLang="en-US" dirty="0"/>
              <a:t>运行高效：形式升级</a:t>
            </a:r>
          </a:p>
        </p:txBody>
      </p:sp>
      <p:sp>
        <p:nvSpPr>
          <p:cNvPr id="4" name="灯片编号占位符 3">
            <a:extLst>
              <a:ext uri="{FF2B5EF4-FFF2-40B4-BE49-F238E27FC236}">
                <a16:creationId xmlns:a16="http://schemas.microsoft.com/office/drawing/2014/main" id="{C76F871B-2505-75FA-5CDE-78EF67C4EDC6}"/>
              </a:ext>
            </a:extLst>
          </p:cNvPr>
          <p:cNvSpPr>
            <a:spLocks noGrp="1"/>
          </p:cNvSpPr>
          <p:nvPr>
            <p:ph type="sldNum" sz="quarter" idx="12"/>
          </p:nvPr>
        </p:nvSpPr>
        <p:spPr/>
        <p:txBody>
          <a:bodyPr/>
          <a:lstStyle/>
          <a:p>
            <a:fld id="{C8BB1146-E542-4D4E-B8E9-6919A11DDD48}" type="slidenum">
              <a:rPr lang="en-US" smtClean="0"/>
              <a:t>23</a:t>
            </a:fld>
            <a:endParaRPr lang="en-US"/>
          </a:p>
        </p:txBody>
      </p:sp>
      <p:sp>
        <p:nvSpPr>
          <p:cNvPr id="12" name="Rectangle 1">
            <a:extLst>
              <a:ext uri="{FF2B5EF4-FFF2-40B4-BE49-F238E27FC236}">
                <a16:creationId xmlns:a16="http://schemas.microsoft.com/office/drawing/2014/main" id="{696BA262-6308-1396-4AE5-0C313113308A}"/>
              </a:ext>
            </a:extLst>
          </p:cNvPr>
          <p:cNvSpPr>
            <a:spLocks noChangeArrowheads="1"/>
          </p:cNvSpPr>
          <p:nvPr/>
        </p:nvSpPr>
        <p:spPr bwMode="auto">
          <a:xfrm>
            <a:off x="1001486" y="2174620"/>
            <a:ext cx="10415814" cy="3350404"/>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tabLst/>
            </a:pPr>
            <a:r>
              <a:rPr kumimoji="0" lang="zh-CN" altLang="en-US" sz="2400" b="1" i="0" u="none" strike="noStrike" cap="none" normalizeH="0" baseline="0" dirty="0">
                <a:ln>
                  <a:noFill/>
                </a:ln>
                <a:solidFill>
                  <a:schemeClr val="tx1"/>
                </a:solidFill>
                <a:effectLst/>
                <a:latin typeface="Arial" panose="020B0604020202020204" pitchFamily="34" charset="0"/>
              </a:rPr>
              <a:t> “运行高效”</a:t>
            </a:r>
            <a:r>
              <a:rPr kumimoji="0" lang="en-US" altLang="zh-CN" sz="2400" b="1" i="0" u="none" strike="noStrike" cap="none" normalizeH="0" baseline="0" dirty="0">
                <a:ln>
                  <a:noFill/>
                </a:ln>
                <a:solidFill>
                  <a:schemeClr val="tx1"/>
                </a:solidFill>
                <a:effectLst/>
                <a:latin typeface="Arial" panose="020B0604020202020204" pitchFamily="34" charset="0"/>
              </a:rPr>
              <a:t>2.0</a:t>
            </a:r>
            <a:endParaRPr lang="en-US" altLang="zh-CN" sz="2400" b="1" dirty="0">
              <a:solidFill>
                <a:schemeClr val="tx1"/>
              </a:solidFill>
              <a:latin typeface="Arial" panose="020B0604020202020204" pitchFamily="34" charset="0"/>
            </a:endParaRPr>
          </a:p>
          <a:p>
            <a:pPr marL="0" marR="0" lvl="0" indent="0" algn="ctr" defTabSz="914400" rtl="0" eaLnBrk="0" fontAlgn="base" latinLnBrk="0" hangingPunct="0">
              <a:lnSpc>
                <a:spcPct val="150000"/>
              </a:lnSpc>
              <a:spcBef>
                <a:spcPct val="0"/>
              </a:spcBef>
              <a:spcAft>
                <a:spcPct val="0"/>
              </a:spcAft>
              <a:buClrTx/>
              <a:buSzTx/>
              <a:tabLst/>
            </a:pPr>
            <a:r>
              <a:rPr kumimoji="0" lang="zh-CN" altLang="en-US" sz="2400" b="1" i="0" u="none" strike="noStrike" cap="none" normalizeH="0" baseline="0" dirty="0">
                <a:ln>
                  <a:noFill/>
                </a:ln>
                <a:solidFill>
                  <a:srgbClr val="FF9933"/>
                </a:solidFill>
                <a:effectLst/>
                <a:latin typeface="Arial" panose="020B0604020202020204" pitchFamily="34" charset="0"/>
              </a:rPr>
              <a:t>真正的高效，是多方治理主体的协同作战</a:t>
            </a:r>
            <a:endParaRPr kumimoji="0" lang="en-US" altLang="zh-CN" sz="2400" b="1" i="0" u="none" strike="noStrike" cap="none" normalizeH="0" baseline="0" dirty="0">
              <a:ln>
                <a:noFill/>
              </a:ln>
              <a:solidFill>
                <a:srgbClr val="FF9933"/>
              </a:solidFill>
              <a:effectLst/>
              <a:latin typeface="Arial" panose="020B0604020202020204" pitchFamily="34" charset="0"/>
            </a:endParaRPr>
          </a:p>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zh-CN" altLang="en-US" sz="2400" b="1" i="0" u="none" strike="noStrike" cap="none" normalizeH="0" baseline="0" dirty="0">
                <a:ln>
                  <a:noFill/>
                </a:ln>
                <a:solidFill>
                  <a:schemeClr val="tx1"/>
                </a:solidFill>
                <a:effectLst/>
                <a:latin typeface="Arial" panose="020B0604020202020204" pitchFamily="34" charset="0"/>
              </a:rPr>
              <a:t>扩展覆盖空间</a:t>
            </a:r>
            <a:endParaRPr kumimoji="0" lang="en-US" altLang="zh-CN" sz="2400" b="1" i="0" u="none" strike="noStrike" cap="none" normalizeH="0" baseline="0" dirty="0">
              <a:ln>
                <a:noFill/>
              </a:ln>
              <a:solidFill>
                <a:schemeClr val="tx1"/>
              </a:solidFill>
              <a:effectLst/>
              <a:latin typeface="Arial" panose="020B0604020202020204" pitchFamily="34" charset="0"/>
            </a:endParaRPr>
          </a:p>
          <a:p>
            <a:pPr lvl="1" eaLnBrk="0" fontAlgn="base" hangingPunct="0">
              <a:lnSpc>
                <a:spcPct val="150000"/>
              </a:lnSpc>
              <a:spcBef>
                <a:spcPct val="0"/>
              </a:spcBef>
              <a:spcAft>
                <a:spcPct val="0"/>
              </a:spcAft>
            </a:pPr>
            <a:r>
              <a:rPr kumimoji="0" lang="zh-CN" altLang="en-US" sz="2400" i="0" u="none" strike="noStrike" cap="none" normalizeH="0" baseline="0" dirty="0">
                <a:ln>
                  <a:noFill/>
                </a:ln>
                <a:solidFill>
                  <a:schemeClr val="tx1"/>
                </a:solidFill>
                <a:effectLst/>
                <a:latin typeface="Arial" panose="020B0604020202020204" pitchFamily="34" charset="0"/>
              </a:rPr>
              <a:t>前置研究</a:t>
            </a:r>
            <a:r>
              <a:rPr kumimoji="0" lang="en-US" altLang="zh-CN" sz="2400" i="0" u="none" strike="noStrike" cap="none" normalizeH="0" baseline="0" dirty="0">
                <a:ln>
                  <a:noFill/>
                </a:ln>
                <a:solidFill>
                  <a:schemeClr val="tx1"/>
                </a:solidFill>
                <a:effectLst/>
                <a:latin typeface="Arial" panose="020B0604020202020204" pitchFamily="34" charset="0"/>
              </a:rPr>
              <a:t>——</a:t>
            </a:r>
            <a:r>
              <a:rPr kumimoji="0" lang="zh-CN" altLang="en-US" sz="2400" i="0" u="none" strike="noStrike" cap="none" normalizeH="0" baseline="0" dirty="0">
                <a:ln>
                  <a:noFill/>
                </a:ln>
                <a:solidFill>
                  <a:schemeClr val="tx1"/>
                </a:solidFill>
                <a:effectLst/>
                <a:latin typeface="Arial" panose="020B0604020202020204" pitchFamily="34" charset="0"/>
              </a:rPr>
              <a:t>经理层执行</a:t>
            </a:r>
            <a:r>
              <a:rPr kumimoji="0" lang="en-US" altLang="zh-CN" sz="2400" i="0" u="none" strike="noStrike" cap="none" normalizeH="0" baseline="0" dirty="0">
                <a:ln>
                  <a:noFill/>
                </a:ln>
                <a:solidFill>
                  <a:schemeClr val="tx1"/>
                </a:solidFill>
                <a:effectLst/>
                <a:latin typeface="Arial" panose="020B0604020202020204" pitchFamily="34" charset="0"/>
              </a:rPr>
              <a:t>——</a:t>
            </a:r>
            <a:r>
              <a:rPr kumimoji="0" lang="zh-CN" altLang="en-US" sz="2400" i="0" u="none" strike="noStrike" cap="none" normalizeH="0" baseline="0" dirty="0">
                <a:ln>
                  <a:noFill/>
                </a:ln>
                <a:solidFill>
                  <a:schemeClr val="tx1"/>
                </a:solidFill>
                <a:effectLst/>
                <a:latin typeface="Arial" panose="020B0604020202020204" pitchFamily="34" charset="0"/>
              </a:rPr>
              <a:t>专委会监督</a:t>
            </a:r>
            <a:endParaRPr kumimoji="0" lang="en-US" altLang="zh-CN" sz="2400" i="0" u="none" strike="noStrike" cap="none" normalizeH="0" baseline="0" dirty="0">
              <a:ln>
                <a:noFill/>
              </a:ln>
              <a:solidFill>
                <a:schemeClr val="tx1"/>
              </a:solidFill>
              <a:effectLst/>
              <a:latin typeface="Arial" panose="020B0604020202020204" pitchFamily="34" charset="0"/>
            </a:endParaRPr>
          </a:p>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zh-CN" altLang="en-US" sz="2400" b="1" i="0" u="none" strike="noStrike" cap="none" normalizeH="0" baseline="0" dirty="0">
                <a:ln>
                  <a:noFill/>
                </a:ln>
                <a:solidFill>
                  <a:schemeClr val="tx1"/>
                </a:solidFill>
                <a:effectLst/>
                <a:latin typeface="Arial" panose="020B0604020202020204" pitchFamily="34" charset="0"/>
              </a:rPr>
              <a:t>压缩运行时间</a:t>
            </a:r>
            <a:endParaRPr kumimoji="0" lang="en-US" altLang="zh-CN" sz="2400" b="1" i="0" u="none" strike="noStrike" cap="none" normalizeH="0" baseline="0" dirty="0">
              <a:ln>
                <a:noFill/>
              </a:ln>
              <a:solidFill>
                <a:schemeClr val="tx1"/>
              </a:solidFill>
              <a:effectLst/>
              <a:latin typeface="Arial" panose="020B0604020202020204" pitchFamily="34" charset="0"/>
            </a:endParaRPr>
          </a:p>
          <a:p>
            <a:pPr lvl="1" eaLnBrk="0" fontAlgn="base" hangingPunct="0">
              <a:lnSpc>
                <a:spcPct val="150000"/>
              </a:lnSpc>
              <a:spcBef>
                <a:spcPct val="0"/>
              </a:spcBef>
              <a:spcAft>
                <a:spcPct val="0"/>
              </a:spcAft>
            </a:pPr>
            <a:r>
              <a:rPr kumimoji="0" lang="zh-CN" altLang="en-US" sz="2400" i="0" u="none" strike="noStrike" cap="none" normalizeH="0" baseline="0" dirty="0">
                <a:ln>
                  <a:noFill/>
                </a:ln>
                <a:solidFill>
                  <a:schemeClr val="tx1"/>
                </a:solidFill>
                <a:effectLst/>
                <a:latin typeface="Arial" panose="020B0604020202020204" pitchFamily="34" charset="0"/>
              </a:rPr>
              <a:t>通过流程衔接、制度建设和精细打磨，实现从决策到结果的全流程提速。</a:t>
            </a:r>
            <a:endParaRPr kumimoji="0" lang="zh-CN" altLang="zh-CN" sz="240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58674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F19F9-C431-672F-6606-645C247EC781}"/>
            </a:ext>
          </a:extLst>
        </p:cNvPr>
        <p:cNvGrpSpPr/>
        <p:nvPr/>
      </p:nvGrpSpPr>
      <p:grpSpPr>
        <a:xfrm>
          <a:off x="0" y="0"/>
          <a:ext cx="0" cy="0"/>
          <a:chOff x="0" y="0"/>
          <a:chExt cx="0" cy="0"/>
        </a:xfrm>
      </p:grpSpPr>
      <p:sp>
        <p:nvSpPr>
          <p:cNvPr id="7" name="标题 6">
            <a:extLst>
              <a:ext uri="{FF2B5EF4-FFF2-40B4-BE49-F238E27FC236}">
                <a16:creationId xmlns:a16="http://schemas.microsoft.com/office/drawing/2014/main" id="{38BBADE9-45CD-06A1-081B-53E031AC87F5}"/>
              </a:ext>
            </a:extLst>
          </p:cNvPr>
          <p:cNvSpPr>
            <a:spLocks noGrp="1"/>
          </p:cNvSpPr>
          <p:nvPr>
            <p:ph type="title"/>
          </p:nvPr>
        </p:nvSpPr>
        <p:spPr/>
        <p:txBody>
          <a:bodyPr>
            <a:normAutofit/>
          </a:bodyPr>
          <a:lstStyle/>
          <a:p>
            <a:r>
              <a:rPr kumimoji="1" lang="zh-CN" altLang="en-US" dirty="0"/>
              <a:t>运行高效：理念升级</a:t>
            </a:r>
          </a:p>
        </p:txBody>
      </p:sp>
      <p:sp>
        <p:nvSpPr>
          <p:cNvPr id="4" name="灯片编号占位符 3">
            <a:extLst>
              <a:ext uri="{FF2B5EF4-FFF2-40B4-BE49-F238E27FC236}">
                <a16:creationId xmlns:a16="http://schemas.microsoft.com/office/drawing/2014/main" id="{1C8849B1-26C3-5097-B8EA-F36C31865EA6}"/>
              </a:ext>
            </a:extLst>
          </p:cNvPr>
          <p:cNvSpPr>
            <a:spLocks noGrp="1"/>
          </p:cNvSpPr>
          <p:nvPr>
            <p:ph type="sldNum" sz="quarter" idx="12"/>
          </p:nvPr>
        </p:nvSpPr>
        <p:spPr/>
        <p:txBody>
          <a:bodyPr/>
          <a:lstStyle/>
          <a:p>
            <a:fld id="{C8BB1146-E542-4D4E-B8E9-6919A11DDD48}" type="slidenum">
              <a:rPr lang="en-US" smtClean="0"/>
              <a:t>24</a:t>
            </a:fld>
            <a:endParaRPr lang="en-US"/>
          </a:p>
        </p:txBody>
      </p:sp>
      <p:sp>
        <p:nvSpPr>
          <p:cNvPr id="3" name="文本框 2">
            <a:extLst>
              <a:ext uri="{FF2B5EF4-FFF2-40B4-BE49-F238E27FC236}">
                <a16:creationId xmlns:a16="http://schemas.microsoft.com/office/drawing/2014/main" id="{4EF8134D-A4F6-83B5-2FAA-68B1D34B03D1}"/>
              </a:ext>
            </a:extLst>
          </p:cNvPr>
          <p:cNvSpPr txBox="1"/>
          <p:nvPr/>
        </p:nvSpPr>
        <p:spPr>
          <a:xfrm>
            <a:off x="2010912" y="2403612"/>
            <a:ext cx="7998342" cy="646331"/>
          </a:xfrm>
          <a:prstGeom prst="rect">
            <a:avLst/>
          </a:prstGeom>
          <a:noFill/>
        </p:spPr>
        <p:txBody>
          <a:bodyPr wrap="square">
            <a:spAutoFit/>
          </a:bodyPr>
          <a:lstStyle/>
          <a:p>
            <a:pPr algn="ctr"/>
            <a:r>
              <a:rPr lang="zh-CN" altLang="en-US" sz="3600" b="1" dirty="0"/>
              <a:t>董事会的决策，最终带来了什么成果？</a:t>
            </a:r>
          </a:p>
        </p:txBody>
      </p:sp>
      <p:grpSp>
        <p:nvGrpSpPr>
          <p:cNvPr id="10" name="组合 9">
            <a:extLst>
              <a:ext uri="{FF2B5EF4-FFF2-40B4-BE49-F238E27FC236}">
                <a16:creationId xmlns:a16="http://schemas.microsoft.com/office/drawing/2014/main" id="{31E49C99-A36C-5485-024E-64F9C78D338F}"/>
              </a:ext>
            </a:extLst>
          </p:cNvPr>
          <p:cNvGrpSpPr/>
          <p:nvPr/>
        </p:nvGrpSpPr>
        <p:grpSpPr>
          <a:xfrm>
            <a:off x="1294071" y="3489825"/>
            <a:ext cx="9603858" cy="1480513"/>
            <a:chOff x="1164805" y="4114800"/>
            <a:chExt cx="9603858" cy="1480513"/>
          </a:xfrm>
        </p:grpSpPr>
        <p:sp>
          <p:nvSpPr>
            <p:cNvPr id="15" name="文本框 14">
              <a:extLst>
                <a:ext uri="{FF2B5EF4-FFF2-40B4-BE49-F238E27FC236}">
                  <a16:creationId xmlns:a16="http://schemas.microsoft.com/office/drawing/2014/main" id="{8778F039-5D09-AB35-19B5-D41CC83EA24F}"/>
                </a:ext>
              </a:extLst>
            </p:cNvPr>
            <p:cNvSpPr txBox="1"/>
            <p:nvPr/>
          </p:nvSpPr>
          <p:spPr>
            <a:xfrm>
              <a:off x="1164805" y="5010538"/>
              <a:ext cx="9603858" cy="584775"/>
            </a:xfrm>
            <a:prstGeom prst="rect">
              <a:avLst/>
            </a:prstGeom>
            <a:noFill/>
          </p:spPr>
          <p:txBody>
            <a:bodyPr wrap="square">
              <a:spAutoFit/>
            </a:bodyPr>
            <a:lstStyle/>
            <a:p>
              <a:pPr algn="ctr"/>
              <a:r>
                <a:rPr lang="zh-CN" altLang="en-US" sz="3200" b="1" dirty="0">
                  <a:solidFill>
                    <a:schemeClr val="tx2"/>
                  </a:solidFill>
                </a:rPr>
                <a:t>改革发展成效是董事会的责任，还是经理层的责任？</a:t>
              </a:r>
            </a:p>
          </p:txBody>
        </p:sp>
        <p:sp>
          <p:nvSpPr>
            <p:cNvPr id="9" name="箭头: 下 8">
              <a:extLst>
                <a:ext uri="{FF2B5EF4-FFF2-40B4-BE49-F238E27FC236}">
                  <a16:creationId xmlns:a16="http://schemas.microsoft.com/office/drawing/2014/main" id="{F548D9E0-9B89-8654-97DF-DDB970B68CF5}"/>
                </a:ext>
              </a:extLst>
            </p:cNvPr>
            <p:cNvSpPr/>
            <p:nvPr/>
          </p:nvSpPr>
          <p:spPr>
            <a:xfrm>
              <a:off x="5629595" y="4114800"/>
              <a:ext cx="466405" cy="66892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extLst>
      <p:ext uri="{BB962C8B-B14F-4D97-AF65-F5344CB8AC3E}">
        <p14:creationId xmlns:p14="http://schemas.microsoft.com/office/powerpoint/2010/main" val="128505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2A6C9-B7E2-1582-3646-1604AB7442E3}"/>
            </a:ext>
          </a:extLst>
        </p:cNvPr>
        <p:cNvGrpSpPr/>
        <p:nvPr/>
      </p:nvGrpSpPr>
      <p:grpSpPr>
        <a:xfrm>
          <a:off x="0" y="0"/>
          <a:ext cx="0" cy="0"/>
          <a:chOff x="0" y="0"/>
          <a:chExt cx="0" cy="0"/>
        </a:xfrm>
      </p:grpSpPr>
      <p:sp>
        <p:nvSpPr>
          <p:cNvPr id="7" name="标题 6">
            <a:extLst>
              <a:ext uri="{FF2B5EF4-FFF2-40B4-BE49-F238E27FC236}">
                <a16:creationId xmlns:a16="http://schemas.microsoft.com/office/drawing/2014/main" id="{468D05B1-B963-CBEE-1122-F5CDC58D99E3}"/>
              </a:ext>
            </a:extLst>
          </p:cNvPr>
          <p:cNvSpPr>
            <a:spLocks noGrp="1"/>
          </p:cNvSpPr>
          <p:nvPr>
            <p:ph type="title"/>
          </p:nvPr>
        </p:nvSpPr>
        <p:spPr/>
        <p:txBody>
          <a:bodyPr>
            <a:normAutofit/>
          </a:bodyPr>
          <a:lstStyle/>
          <a:p>
            <a:r>
              <a:rPr kumimoji="1" lang="zh-CN" altLang="en-US" dirty="0"/>
              <a:t>运行高效：理念升级</a:t>
            </a:r>
          </a:p>
        </p:txBody>
      </p:sp>
      <p:sp>
        <p:nvSpPr>
          <p:cNvPr id="4" name="灯片编号占位符 3">
            <a:extLst>
              <a:ext uri="{FF2B5EF4-FFF2-40B4-BE49-F238E27FC236}">
                <a16:creationId xmlns:a16="http://schemas.microsoft.com/office/drawing/2014/main" id="{D9DBDA06-3465-9795-E427-B40312A727D3}"/>
              </a:ext>
            </a:extLst>
          </p:cNvPr>
          <p:cNvSpPr>
            <a:spLocks noGrp="1"/>
          </p:cNvSpPr>
          <p:nvPr>
            <p:ph type="sldNum" sz="quarter" idx="12"/>
          </p:nvPr>
        </p:nvSpPr>
        <p:spPr/>
        <p:txBody>
          <a:bodyPr/>
          <a:lstStyle/>
          <a:p>
            <a:fld id="{C8BB1146-E542-4D4E-B8E9-6919A11DDD48}" type="slidenum">
              <a:rPr lang="en-US" smtClean="0"/>
              <a:t>25</a:t>
            </a:fld>
            <a:endParaRPr lang="en-US"/>
          </a:p>
        </p:txBody>
      </p:sp>
      <p:sp>
        <p:nvSpPr>
          <p:cNvPr id="16" name="文本框 15">
            <a:extLst>
              <a:ext uri="{FF2B5EF4-FFF2-40B4-BE49-F238E27FC236}">
                <a16:creationId xmlns:a16="http://schemas.microsoft.com/office/drawing/2014/main" id="{5F3E8C6B-37F2-F275-2DC3-A092B41C2693}"/>
              </a:ext>
            </a:extLst>
          </p:cNvPr>
          <p:cNvSpPr txBox="1"/>
          <p:nvPr/>
        </p:nvSpPr>
        <p:spPr>
          <a:xfrm>
            <a:off x="358541" y="1676254"/>
            <a:ext cx="11241715" cy="1134413"/>
          </a:xfrm>
          <a:prstGeom prst="rect">
            <a:avLst/>
          </a:prstGeom>
          <a:noFill/>
        </p:spPr>
        <p:txBody>
          <a:bodyPr wrap="square">
            <a:spAutoFit/>
          </a:bodyPr>
          <a:lstStyle/>
          <a:p>
            <a:pPr algn="ctr">
              <a:lnSpc>
                <a:spcPct val="150000"/>
              </a:lnSpc>
            </a:pPr>
            <a:r>
              <a:rPr lang="zh-CN" altLang="en-US" sz="2400" b="1" dirty="0"/>
              <a:t>关注董事会战略层面重点举措的实现情况，从</a:t>
            </a:r>
            <a:r>
              <a:rPr lang="en-US" altLang="zh-CN" sz="2400" b="1" dirty="0"/>
              <a:t>EVA</a:t>
            </a:r>
            <a:r>
              <a:rPr lang="zh-CN" altLang="en-US" sz="2400" b="1" dirty="0"/>
              <a:t>入手兼顾一利五率。</a:t>
            </a:r>
            <a:endParaRPr lang="en-US" altLang="zh-CN" sz="2400" b="1" dirty="0"/>
          </a:p>
          <a:p>
            <a:pPr algn="ctr">
              <a:lnSpc>
                <a:spcPct val="150000"/>
              </a:lnSpc>
            </a:pPr>
            <a:r>
              <a:rPr lang="zh-CN" altLang="en-US" sz="2400" b="1" dirty="0"/>
              <a:t>高效层面的评价指标权重不宜过高，避免责任混同。</a:t>
            </a:r>
            <a:endParaRPr lang="en-US" altLang="zh-CN" sz="2400" b="1" dirty="0"/>
          </a:p>
        </p:txBody>
      </p:sp>
      <p:grpSp>
        <p:nvGrpSpPr>
          <p:cNvPr id="8" name="组合 7">
            <a:extLst>
              <a:ext uri="{FF2B5EF4-FFF2-40B4-BE49-F238E27FC236}">
                <a16:creationId xmlns:a16="http://schemas.microsoft.com/office/drawing/2014/main" id="{6EE869B9-C11B-0D22-1647-1EDED2BAAE11}"/>
              </a:ext>
            </a:extLst>
          </p:cNvPr>
          <p:cNvGrpSpPr/>
          <p:nvPr/>
        </p:nvGrpSpPr>
        <p:grpSpPr>
          <a:xfrm>
            <a:off x="748618" y="3861339"/>
            <a:ext cx="10770282" cy="1685159"/>
            <a:chOff x="3837786" y="3714052"/>
            <a:chExt cx="4381414" cy="1685159"/>
          </a:xfrm>
          <a:solidFill>
            <a:schemeClr val="bg1">
              <a:lumMod val="95000"/>
            </a:schemeClr>
          </a:solidFill>
        </p:grpSpPr>
        <p:sp>
          <p:nvSpPr>
            <p:cNvPr id="11" name="任意多边形: 形状 10">
              <a:extLst>
                <a:ext uri="{FF2B5EF4-FFF2-40B4-BE49-F238E27FC236}">
                  <a16:creationId xmlns:a16="http://schemas.microsoft.com/office/drawing/2014/main" id="{71CB3A29-ABC0-A626-F433-ACF55CBD3373}"/>
                </a:ext>
              </a:extLst>
            </p:cNvPr>
            <p:cNvSpPr/>
            <p:nvPr/>
          </p:nvSpPr>
          <p:spPr>
            <a:xfrm>
              <a:off x="6534041" y="3714052"/>
              <a:ext cx="1685159" cy="1685159"/>
            </a:xfrm>
            <a:custGeom>
              <a:avLst/>
              <a:gdLst>
                <a:gd name="connsiteX0" fmla="*/ 0 w 1685159"/>
                <a:gd name="connsiteY0" fmla="*/ 842580 h 1685159"/>
                <a:gd name="connsiteX1" fmla="*/ 842580 w 1685159"/>
                <a:gd name="connsiteY1" fmla="*/ 0 h 1685159"/>
                <a:gd name="connsiteX2" fmla="*/ 1685160 w 1685159"/>
                <a:gd name="connsiteY2" fmla="*/ 842580 h 1685159"/>
                <a:gd name="connsiteX3" fmla="*/ 842580 w 1685159"/>
                <a:gd name="connsiteY3" fmla="*/ 1685160 h 1685159"/>
                <a:gd name="connsiteX4" fmla="*/ 0 w 1685159"/>
                <a:gd name="connsiteY4" fmla="*/ 842580 h 1685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159" h="1685159">
                  <a:moveTo>
                    <a:pt x="0" y="842580"/>
                  </a:moveTo>
                  <a:cubicBezTo>
                    <a:pt x="0" y="377236"/>
                    <a:pt x="377236" y="0"/>
                    <a:pt x="842580" y="0"/>
                  </a:cubicBezTo>
                  <a:cubicBezTo>
                    <a:pt x="1307924" y="0"/>
                    <a:pt x="1685160" y="377236"/>
                    <a:pt x="1685160" y="842580"/>
                  </a:cubicBezTo>
                  <a:cubicBezTo>
                    <a:pt x="1685160" y="1307924"/>
                    <a:pt x="1307924" y="1685160"/>
                    <a:pt x="842580" y="1685160"/>
                  </a:cubicBezTo>
                  <a:cubicBezTo>
                    <a:pt x="377236" y="1685160"/>
                    <a:pt x="0" y="1307924"/>
                    <a:pt x="0" y="842580"/>
                  </a:cubicBezTo>
                  <a:close/>
                </a:path>
              </a:pathLst>
            </a:cu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39526" tIns="270916" rIns="339526" bIns="270916" numCol="1" spcCol="1270" anchor="ctr" anchorCtr="0">
              <a:noAutofit/>
            </a:bodyPr>
            <a:lstStyle/>
            <a:p>
              <a:pPr marL="0" lvl="0" indent="0" algn="ctr" defTabSz="844550">
                <a:lnSpc>
                  <a:spcPct val="90000"/>
                </a:lnSpc>
                <a:spcBef>
                  <a:spcPct val="0"/>
                </a:spcBef>
                <a:spcAft>
                  <a:spcPct val="35000"/>
                </a:spcAft>
                <a:buNone/>
              </a:pPr>
              <a:r>
                <a:rPr lang="zh-CN" sz="2000" b="1" kern="1200">
                  <a:solidFill>
                    <a:schemeClr val="accent1"/>
                  </a:solidFill>
                </a:rPr>
                <a:t>经理层业绩考核</a:t>
              </a:r>
              <a:endParaRPr lang="zh-CN" sz="2000" kern="1200">
                <a:solidFill>
                  <a:schemeClr val="accent1"/>
                </a:solidFill>
              </a:endParaRPr>
            </a:p>
          </p:txBody>
        </p:sp>
        <p:sp>
          <p:nvSpPr>
            <p:cNvPr id="9" name="任意多边形: 形状 8">
              <a:extLst>
                <a:ext uri="{FF2B5EF4-FFF2-40B4-BE49-F238E27FC236}">
                  <a16:creationId xmlns:a16="http://schemas.microsoft.com/office/drawing/2014/main" id="{2F5194D4-D78F-FED5-105A-7AA8E294A13F}"/>
                </a:ext>
              </a:extLst>
            </p:cNvPr>
            <p:cNvSpPr/>
            <p:nvPr/>
          </p:nvSpPr>
          <p:spPr>
            <a:xfrm>
              <a:off x="3837786" y="3714052"/>
              <a:ext cx="1685159" cy="1685159"/>
            </a:xfrm>
            <a:custGeom>
              <a:avLst/>
              <a:gdLst>
                <a:gd name="connsiteX0" fmla="*/ 0 w 1685159"/>
                <a:gd name="connsiteY0" fmla="*/ 842580 h 1685159"/>
                <a:gd name="connsiteX1" fmla="*/ 842580 w 1685159"/>
                <a:gd name="connsiteY1" fmla="*/ 0 h 1685159"/>
                <a:gd name="connsiteX2" fmla="*/ 1685160 w 1685159"/>
                <a:gd name="connsiteY2" fmla="*/ 842580 h 1685159"/>
                <a:gd name="connsiteX3" fmla="*/ 842580 w 1685159"/>
                <a:gd name="connsiteY3" fmla="*/ 1685160 h 1685159"/>
                <a:gd name="connsiteX4" fmla="*/ 0 w 1685159"/>
                <a:gd name="connsiteY4" fmla="*/ 842580 h 1685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159" h="1685159">
                  <a:moveTo>
                    <a:pt x="0" y="842580"/>
                  </a:moveTo>
                  <a:cubicBezTo>
                    <a:pt x="0" y="377236"/>
                    <a:pt x="377236" y="0"/>
                    <a:pt x="842580" y="0"/>
                  </a:cubicBezTo>
                  <a:cubicBezTo>
                    <a:pt x="1307924" y="0"/>
                    <a:pt x="1685160" y="377236"/>
                    <a:pt x="1685160" y="842580"/>
                  </a:cubicBezTo>
                  <a:cubicBezTo>
                    <a:pt x="1685160" y="1307924"/>
                    <a:pt x="1307924" y="1685160"/>
                    <a:pt x="842580" y="1685160"/>
                  </a:cubicBezTo>
                  <a:cubicBezTo>
                    <a:pt x="377236" y="1685160"/>
                    <a:pt x="0" y="1307924"/>
                    <a:pt x="0" y="842580"/>
                  </a:cubicBezTo>
                  <a:close/>
                </a:path>
              </a:pathLst>
            </a:cu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39526" tIns="270916" rIns="339526" bIns="270916" numCol="1" spcCol="1270" anchor="ctr" anchorCtr="0">
              <a:noAutofit/>
            </a:bodyPr>
            <a:lstStyle/>
            <a:p>
              <a:pPr marL="0" lvl="0" indent="0" algn="ctr" defTabSz="844550">
                <a:lnSpc>
                  <a:spcPct val="90000"/>
                </a:lnSpc>
                <a:spcBef>
                  <a:spcPct val="0"/>
                </a:spcBef>
                <a:spcAft>
                  <a:spcPct val="35000"/>
                </a:spcAft>
                <a:buNone/>
              </a:pPr>
              <a:r>
                <a:rPr lang="zh-CN" sz="2000" b="1" kern="1200">
                  <a:solidFill>
                    <a:schemeClr val="accent1"/>
                  </a:solidFill>
                </a:rPr>
                <a:t>董事会评价</a:t>
              </a:r>
              <a:endParaRPr lang="zh-CN" sz="2000" kern="1200">
                <a:solidFill>
                  <a:schemeClr val="accent1"/>
                </a:solidFill>
              </a:endParaRPr>
            </a:p>
          </p:txBody>
        </p:sp>
        <p:sp>
          <p:nvSpPr>
            <p:cNvPr id="10" name="任意多边形: 形状 9">
              <a:extLst>
                <a:ext uri="{FF2B5EF4-FFF2-40B4-BE49-F238E27FC236}">
                  <a16:creationId xmlns:a16="http://schemas.microsoft.com/office/drawing/2014/main" id="{53901CC2-43FE-1FA7-D667-563E21B44766}"/>
                </a:ext>
              </a:extLst>
            </p:cNvPr>
            <p:cNvSpPr/>
            <p:nvPr/>
          </p:nvSpPr>
          <p:spPr>
            <a:xfrm>
              <a:off x="5185913" y="3714052"/>
              <a:ext cx="1685159" cy="1685159"/>
            </a:xfrm>
            <a:custGeom>
              <a:avLst/>
              <a:gdLst>
                <a:gd name="connsiteX0" fmla="*/ 0 w 1685159"/>
                <a:gd name="connsiteY0" fmla="*/ 842580 h 1685159"/>
                <a:gd name="connsiteX1" fmla="*/ 842580 w 1685159"/>
                <a:gd name="connsiteY1" fmla="*/ 0 h 1685159"/>
                <a:gd name="connsiteX2" fmla="*/ 1685160 w 1685159"/>
                <a:gd name="connsiteY2" fmla="*/ 842580 h 1685159"/>
                <a:gd name="connsiteX3" fmla="*/ 842580 w 1685159"/>
                <a:gd name="connsiteY3" fmla="*/ 1685160 h 1685159"/>
                <a:gd name="connsiteX4" fmla="*/ 0 w 1685159"/>
                <a:gd name="connsiteY4" fmla="*/ 842580 h 1685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159" h="1685159">
                  <a:moveTo>
                    <a:pt x="0" y="842580"/>
                  </a:moveTo>
                  <a:cubicBezTo>
                    <a:pt x="0" y="377236"/>
                    <a:pt x="377236" y="0"/>
                    <a:pt x="842580" y="0"/>
                  </a:cubicBezTo>
                  <a:cubicBezTo>
                    <a:pt x="1307924" y="0"/>
                    <a:pt x="1685160" y="377236"/>
                    <a:pt x="1685160" y="842580"/>
                  </a:cubicBezTo>
                  <a:cubicBezTo>
                    <a:pt x="1685160" y="1307924"/>
                    <a:pt x="1307924" y="1685160"/>
                    <a:pt x="842580" y="1685160"/>
                  </a:cubicBezTo>
                  <a:cubicBezTo>
                    <a:pt x="377236" y="1685160"/>
                    <a:pt x="0" y="1307924"/>
                    <a:pt x="0" y="842580"/>
                  </a:cubicBezTo>
                  <a:close/>
                </a:path>
              </a:pathLst>
            </a:cu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39526" tIns="270916" rIns="339526" bIns="270916" numCol="1" spcCol="1270" anchor="ctr" anchorCtr="0">
              <a:noAutofit/>
            </a:bodyPr>
            <a:lstStyle/>
            <a:p>
              <a:pPr marL="0" lvl="0" indent="0" algn="ctr" defTabSz="844550">
                <a:lnSpc>
                  <a:spcPct val="90000"/>
                </a:lnSpc>
                <a:spcBef>
                  <a:spcPct val="0"/>
                </a:spcBef>
                <a:spcAft>
                  <a:spcPct val="35000"/>
                </a:spcAft>
                <a:buNone/>
              </a:pPr>
              <a:r>
                <a:rPr lang="zh-CN" sz="2000" b="1" kern="1200" dirty="0">
                  <a:solidFill>
                    <a:schemeClr val="accent1"/>
                  </a:solidFill>
                </a:rPr>
                <a:t>企业负责人经营业绩考核</a:t>
              </a:r>
              <a:endParaRPr lang="zh-CN" sz="2000" kern="1200" dirty="0">
                <a:solidFill>
                  <a:schemeClr val="accent1"/>
                </a:solidFill>
              </a:endParaRPr>
            </a:p>
          </p:txBody>
        </p:sp>
      </p:grpSp>
    </p:spTree>
    <p:extLst>
      <p:ext uri="{BB962C8B-B14F-4D97-AF65-F5344CB8AC3E}">
        <p14:creationId xmlns:p14="http://schemas.microsoft.com/office/powerpoint/2010/main" val="140286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6D1DA-B23B-3186-5E25-2CD1B1877109}"/>
            </a:ext>
          </a:extLst>
        </p:cNvPr>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2E042A64-47B8-E62C-AF26-B24D307BC516}"/>
              </a:ext>
            </a:extLst>
          </p:cNvPr>
          <p:cNvSpPr>
            <a:spLocks noGrp="1"/>
          </p:cNvSpPr>
          <p:nvPr>
            <p:ph type="sldNum" sz="quarter" idx="12"/>
          </p:nvPr>
        </p:nvSpPr>
        <p:spPr/>
        <p:txBody>
          <a:bodyPr/>
          <a:lstStyle/>
          <a:p>
            <a:fld id="{C8BB1146-E542-4D4E-B8E9-6919A11DDD48}" type="slidenum">
              <a:rPr lang="en-US" smtClean="0"/>
              <a:t>26</a:t>
            </a:fld>
            <a:endParaRPr lang="en-US"/>
          </a:p>
        </p:txBody>
      </p:sp>
      <p:sp>
        <p:nvSpPr>
          <p:cNvPr id="38" name="文本框 37">
            <a:extLst>
              <a:ext uri="{FF2B5EF4-FFF2-40B4-BE49-F238E27FC236}">
                <a16:creationId xmlns:a16="http://schemas.microsoft.com/office/drawing/2014/main" id="{B8049A36-AE62-BF61-A39A-929217AD7449}"/>
              </a:ext>
            </a:extLst>
          </p:cNvPr>
          <p:cNvSpPr txBox="1"/>
          <p:nvPr/>
        </p:nvSpPr>
        <p:spPr>
          <a:xfrm>
            <a:off x="1095731" y="2786679"/>
            <a:ext cx="10000538" cy="523220"/>
          </a:xfrm>
          <a:prstGeom prst="rect">
            <a:avLst/>
          </a:prstGeom>
          <a:noFill/>
        </p:spPr>
        <p:txBody>
          <a:bodyPr wrap="square">
            <a:spAutoFit/>
          </a:bodyPr>
          <a:lstStyle/>
          <a:p>
            <a:pPr algn="ctr"/>
            <a:r>
              <a:rPr lang="zh-CN" altLang="en-US" sz="2800" b="1" dirty="0">
                <a:latin typeface="Arial" panose="020B0604020202020204" pitchFamily="34" charset="0"/>
                <a:ea typeface="微软雅黑" panose="020B0503020204020204" pitchFamily="34" charset="-122"/>
              </a:rPr>
              <a:t>问题</a:t>
            </a:r>
            <a:r>
              <a:rPr lang="en-US" altLang="zh-CN" sz="2800" b="1" dirty="0">
                <a:latin typeface="Arial" panose="020B0604020202020204" pitchFamily="34" charset="0"/>
                <a:ea typeface="微软雅黑" panose="020B0503020204020204" pitchFamily="34" charset="-122"/>
              </a:rPr>
              <a:t>6</a:t>
            </a:r>
            <a:r>
              <a:rPr lang="zh-CN" altLang="en-US" sz="2800" b="1" dirty="0">
                <a:latin typeface="Arial" panose="020B0604020202020204" pitchFamily="34" charset="0"/>
                <a:ea typeface="微软雅黑" panose="020B0503020204020204" pitchFamily="34" charset="-122"/>
              </a:rPr>
              <a:t>：董事会考核评价形成的结果及应用如何进一步深化？</a:t>
            </a:r>
          </a:p>
        </p:txBody>
      </p:sp>
    </p:spTree>
    <p:extLst>
      <p:ext uri="{BB962C8B-B14F-4D97-AF65-F5344CB8AC3E}">
        <p14:creationId xmlns:p14="http://schemas.microsoft.com/office/powerpoint/2010/main" val="2487367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36FB-5077-80B9-EE2E-ECDBE97CD92A}"/>
            </a:ext>
          </a:extLst>
        </p:cNvPr>
        <p:cNvGrpSpPr/>
        <p:nvPr/>
      </p:nvGrpSpPr>
      <p:grpSpPr>
        <a:xfrm>
          <a:off x="0" y="0"/>
          <a:ext cx="0" cy="0"/>
          <a:chOff x="0" y="0"/>
          <a:chExt cx="0" cy="0"/>
        </a:xfrm>
      </p:grpSpPr>
      <p:sp>
        <p:nvSpPr>
          <p:cNvPr id="7" name="标题 6">
            <a:extLst>
              <a:ext uri="{FF2B5EF4-FFF2-40B4-BE49-F238E27FC236}">
                <a16:creationId xmlns:a16="http://schemas.microsoft.com/office/drawing/2014/main" id="{817BC1D4-EB84-21DC-BBF7-EFA9B2443124}"/>
              </a:ext>
            </a:extLst>
          </p:cNvPr>
          <p:cNvSpPr>
            <a:spLocks noGrp="1"/>
          </p:cNvSpPr>
          <p:nvPr>
            <p:ph type="title"/>
          </p:nvPr>
        </p:nvSpPr>
        <p:spPr/>
        <p:txBody>
          <a:bodyPr>
            <a:normAutofit/>
          </a:bodyPr>
          <a:lstStyle/>
          <a:p>
            <a:r>
              <a:rPr kumimoji="1" lang="zh-CN" altLang="en-US" dirty="0"/>
              <a:t>形式层面：子企业董事会评价报告</a:t>
            </a:r>
          </a:p>
        </p:txBody>
      </p:sp>
      <p:sp>
        <p:nvSpPr>
          <p:cNvPr id="4" name="灯片编号占位符 3">
            <a:extLst>
              <a:ext uri="{FF2B5EF4-FFF2-40B4-BE49-F238E27FC236}">
                <a16:creationId xmlns:a16="http://schemas.microsoft.com/office/drawing/2014/main" id="{4A887E8F-372A-3268-4FB0-273B7707F56C}"/>
              </a:ext>
            </a:extLst>
          </p:cNvPr>
          <p:cNvSpPr>
            <a:spLocks noGrp="1"/>
          </p:cNvSpPr>
          <p:nvPr>
            <p:ph type="sldNum" sz="quarter" idx="12"/>
          </p:nvPr>
        </p:nvSpPr>
        <p:spPr/>
        <p:txBody>
          <a:bodyPr/>
          <a:lstStyle/>
          <a:p>
            <a:fld id="{C8BB1146-E542-4D4E-B8E9-6919A11DDD48}" type="slidenum">
              <a:rPr lang="en-US" smtClean="0"/>
              <a:t>27</a:t>
            </a:fld>
            <a:endParaRPr lang="en-US"/>
          </a:p>
        </p:txBody>
      </p:sp>
      <p:grpSp>
        <p:nvGrpSpPr>
          <p:cNvPr id="9" name="组合 8">
            <a:extLst>
              <a:ext uri="{FF2B5EF4-FFF2-40B4-BE49-F238E27FC236}">
                <a16:creationId xmlns:a16="http://schemas.microsoft.com/office/drawing/2014/main" id="{C3FEEE97-8AFB-BA26-9392-16D87A0CF952}"/>
              </a:ext>
            </a:extLst>
          </p:cNvPr>
          <p:cNvGrpSpPr/>
          <p:nvPr/>
        </p:nvGrpSpPr>
        <p:grpSpPr>
          <a:xfrm>
            <a:off x="1197392" y="2121674"/>
            <a:ext cx="3721397" cy="3460419"/>
            <a:chOff x="903767" y="2000977"/>
            <a:chExt cx="4954773" cy="3380195"/>
          </a:xfrm>
        </p:grpSpPr>
        <p:sp>
          <p:nvSpPr>
            <p:cNvPr id="10" name="任意多边形: 形状 9">
              <a:extLst>
                <a:ext uri="{FF2B5EF4-FFF2-40B4-BE49-F238E27FC236}">
                  <a16:creationId xmlns:a16="http://schemas.microsoft.com/office/drawing/2014/main" id="{ADB7045F-9852-9725-0A24-F11B0F66AB9A}"/>
                </a:ext>
              </a:extLst>
            </p:cNvPr>
            <p:cNvSpPr/>
            <p:nvPr/>
          </p:nvSpPr>
          <p:spPr>
            <a:xfrm>
              <a:off x="903767" y="2000977"/>
              <a:ext cx="4954773" cy="604800"/>
            </a:xfrm>
            <a:custGeom>
              <a:avLst/>
              <a:gdLst>
                <a:gd name="connsiteX0" fmla="*/ 0 w 4954773"/>
                <a:gd name="connsiteY0" fmla="*/ 0 h 604800"/>
                <a:gd name="connsiteX1" fmla="*/ 4954773 w 4954773"/>
                <a:gd name="connsiteY1" fmla="*/ 0 h 604800"/>
                <a:gd name="connsiteX2" fmla="*/ 4954773 w 4954773"/>
                <a:gd name="connsiteY2" fmla="*/ 604800 h 604800"/>
                <a:gd name="connsiteX3" fmla="*/ 0 w 4954773"/>
                <a:gd name="connsiteY3" fmla="*/ 604800 h 604800"/>
                <a:gd name="connsiteX4" fmla="*/ 0 w 4954773"/>
                <a:gd name="connsiteY4" fmla="*/ 0 h 6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773" h="604800">
                  <a:moveTo>
                    <a:pt x="0" y="0"/>
                  </a:moveTo>
                  <a:lnTo>
                    <a:pt x="4954773" y="0"/>
                  </a:lnTo>
                  <a:lnTo>
                    <a:pt x="4954773" y="604800"/>
                  </a:lnTo>
                  <a:lnTo>
                    <a:pt x="0" y="604800"/>
                  </a:lnTo>
                  <a:lnTo>
                    <a:pt x="0" y="0"/>
                  </a:lnTo>
                  <a:close/>
                </a:path>
              </a:pathLst>
            </a:custGeom>
            <a:solidFill>
              <a:srgbClr val="FF993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altLang="zh-CN" sz="2400" b="1" i="0" kern="1200" baseline="0" dirty="0">
                  <a:solidFill>
                    <a:schemeClr val="tx1"/>
                  </a:solidFill>
                </a:rPr>
                <a:t>1+N</a:t>
              </a:r>
              <a:endParaRPr lang="zh-CN" sz="2400" b="1" kern="1200" dirty="0">
                <a:solidFill>
                  <a:schemeClr val="tx1"/>
                </a:solidFill>
              </a:endParaRPr>
            </a:p>
          </p:txBody>
        </p:sp>
        <p:sp>
          <p:nvSpPr>
            <p:cNvPr id="11" name="任意多边形: 形状 10">
              <a:extLst>
                <a:ext uri="{FF2B5EF4-FFF2-40B4-BE49-F238E27FC236}">
                  <a16:creationId xmlns:a16="http://schemas.microsoft.com/office/drawing/2014/main" id="{3E996EAC-C363-9D40-7EC9-C741DE960ECC}"/>
                </a:ext>
              </a:extLst>
            </p:cNvPr>
            <p:cNvSpPr/>
            <p:nvPr/>
          </p:nvSpPr>
          <p:spPr>
            <a:xfrm>
              <a:off x="903767" y="2605777"/>
              <a:ext cx="4954773" cy="2775395"/>
            </a:xfrm>
            <a:custGeom>
              <a:avLst/>
              <a:gdLst>
                <a:gd name="connsiteX0" fmla="*/ 0 w 4954773"/>
                <a:gd name="connsiteY0" fmla="*/ 0 h 2017575"/>
                <a:gd name="connsiteX1" fmla="*/ 4954773 w 4954773"/>
                <a:gd name="connsiteY1" fmla="*/ 0 h 2017575"/>
                <a:gd name="connsiteX2" fmla="*/ 4954773 w 4954773"/>
                <a:gd name="connsiteY2" fmla="*/ 2017575 h 2017575"/>
                <a:gd name="connsiteX3" fmla="*/ 0 w 4954773"/>
                <a:gd name="connsiteY3" fmla="*/ 2017575 h 2017575"/>
                <a:gd name="connsiteX4" fmla="*/ 0 w 4954773"/>
                <a:gd name="connsiteY4" fmla="*/ 0 h 2017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773" h="2017575">
                  <a:moveTo>
                    <a:pt x="0" y="0"/>
                  </a:moveTo>
                  <a:lnTo>
                    <a:pt x="4954773" y="0"/>
                  </a:lnTo>
                  <a:lnTo>
                    <a:pt x="4954773" y="2017575"/>
                  </a:lnTo>
                  <a:lnTo>
                    <a:pt x="0" y="2017575"/>
                  </a:lnTo>
                  <a:lnTo>
                    <a:pt x="0" y="0"/>
                  </a:lnTo>
                  <a:close/>
                </a:path>
              </a:pathLst>
            </a:custGeom>
            <a:solidFill>
              <a:schemeClr val="accent6">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2014" tIns="112014" rIns="149352" bIns="168021" numCol="1" spcCol="1270" anchor="t" anchorCtr="0">
              <a:noAutofit/>
            </a:bodyPr>
            <a:lstStyle/>
            <a:p>
              <a:pPr marL="228600" lvl="1" indent="-228600" algn="l" defTabSz="933450">
                <a:lnSpc>
                  <a:spcPct val="150000"/>
                </a:lnSpc>
                <a:spcBef>
                  <a:spcPct val="0"/>
                </a:spcBef>
                <a:spcAft>
                  <a:spcPct val="15000"/>
                </a:spcAft>
                <a:buChar char="•"/>
              </a:pPr>
              <a:r>
                <a:rPr lang="zh-CN" sz="2100" b="1" i="0" kern="1200" baseline="0" dirty="0"/>
                <a:t>“1”：</a:t>
              </a:r>
              <a:r>
                <a:rPr lang="zh-CN" sz="2100" b="0" i="0" kern="1200" baseline="0" dirty="0"/>
                <a:t> 对企业董事会治理的整体描述。</a:t>
              </a:r>
              <a:endParaRPr lang="zh-CN" sz="2100" kern="1200" dirty="0"/>
            </a:p>
            <a:p>
              <a:pPr marL="228600" lvl="1" indent="-228600" algn="l" defTabSz="933450">
                <a:lnSpc>
                  <a:spcPct val="150000"/>
                </a:lnSpc>
                <a:spcBef>
                  <a:spcPct val="0"/>
                </a:spcBef>
                <a:spcAft>
                  <a:spcPct val="15000"/>
                </a:spcAft>
                <a:buChar char="•"/>
              </a:pPr>
              <a:r>
                <a:rPr lang="zh-CN" sz="2100" b="1" i="0" kern="1200" baseline="0" dirty="0"/>
                <a:t>“N”：</a:t>
              </a:r>
              <a:r>
                <a:rPr lang="zh-CN" sz="2100" b="0" i="0" kern="1200" baseline="0" dirty="0"/>
                <a:t> 提炼共性问题、揭示个性要素、明确未来建设方向和整改方案。</a:t>
              </a:r>
              <a:endParaRPr lang="zh-CN" sz="2100" kern="1200" dirty="0"/>
            </a:p>
          </p:txBody>
        </p:sp>
      </p:grpSp>
      <p:pic>
        <p:nvPicPr>
          <p:cNvPr id="15" name="图片 14">
            <a:extLst>
              <a:ext uri="{FF2B5EF4-FFF2-40B4-BE49-F238E27FC236}">
                <a16:creationId xmlns:a16="http://schemas.microsoft.com/office/drawing/2014/main" id="{DAB6CF40-699D-84F8-3A45-130F7C546B88}"/>
              </a:ext>
            </a:extLst>
          </p:cNvPr>
          <p:cNvPicPr>
            <a:picLocks noChangeAspect="1"/>
          </p:cNvPicPr>
          <p:nvPr/>
        </p:nvPicPr>
        <p:blipFill>
          <a:blip r:embed="rId3"/>
          <a:stretch>
            <a:fillRect/>
          </a:stretch>
        </p:blipFill>
        <p:spPr>
          <a:xfrm>
            <a:off x="6346016" y="1283666"/>
            <a:ext cx="4031527" cy="5126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49632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CEBD8-2BCB-F49C-DC9C-CA7D2D4AFA12}"/>
            </a:ext>
          </a:extLst>
        </p:cNvPr>
        <p:cNvGrpSpPr/>
        <p:nvPr/>
      </p:nvGrpSpPr>
      <p:grpSpPr>
        <a:xfrm>
          <a:off x="0" y="0"/>
          <a:ext cx="0" cy="0"/>
          <a:chOff x="0" y="0"/>
          <a:chExt cx="0" cy="0"/>
        </a:xfrm>
      </p:grpSpPr>
      <p:sp>
        <p:nvSpPr>
          <p:cNvPr id="7" name="标题 6">
            <a:extLst>
              <a:ext uri="{FF2B5EF4-FFF2-40B4-BE49-F238E27FC236}">
                <a16:creationId xmlns:a16="http://schemas.microsoft.com/office/drawing/2014/main" id="{5E7D0A73-7DCF-D89E-8E3C-0CB444607C09}"/>
              </a:ext>
            </a:extLst>
          </p:cNvPr>
          <p:cNvSpPr>
            <a:spLocks noGrp="1"/>
          </p:cNvSpPr>
          <p:nvPr>
            <p:ph type="title"/>
          </p:nvPr>
        </p:nvSpPr>
        <p:spPr/>
        <p:txBody>
          <a:bodyPr>
            <a:normAutofit/>
          </a:bodyPr>
          <a:lstStyle/>
          <a:p>
            <a:r>
              <a:rPr kumimoji="1" lang="zh-CN" altLang="en-US" dirty="0"/>
              <a:t>应用层面：多层挂钩</a:t>
            </a:r>
          </a:p>
        </p:txBody>
      </p:sp>
      <p:sp>
        <p:nvSpPr>
          <p:cNvPr id="4" name="灯片编号占位符 3">
            <a:extLst>
              <a:ext uri="{FF2B5EF4-FFF2-40B4-BE49-F238E27FC236}">
                <a16:creationId xmlns:a16="http://schemas.microsoft.com/office/drawing/2014/main" id="{E31DA165-F180-A1CE-4607-866E1E352378}"/>
              </a:ext>
            </a:extLst>
          </p:cNvPr>
          <p:cNvSpPr>
            <a:spLocks noGrp="1"/>
          </p:cNvSpPr>
          <p:nvPr>
            <p:ph type="sldNum" sz="quarter" idx="12"/>
          </p:nvPr>
        </p:nvSpPr>
        <p:spPr/>
        <p:txBody>
          <a:bodyPr/>
          <a:lstStyle/>
          <a:p>
            <a:fld id="{C8BB1146-E542-4D4E-B8E9-6919A11DDD48}" type="slidenum">
              <a:rPr lang="en-US" smtClean="0"/>
              <a:t>28</a:t>
            </a:fld>
            <a:endParaRPr lang="en-US"/>
          </a:p>
        </p:txBody>
      </p:sp>
      <p:sp>
        <p:nvSpPr>
          <p:cNvPr id="10" name="任意多边形: 形状 9">
            <a:extLst>
              <a:ext uri="{FF2B5EF4-FFF2-40B4-BE49-F238E27FC236}">
                <a16:creationId xmlns:a16="http://schemas.microsoft.com/office/drawing/2014/main" id="{C22B79EC-9731-8FF4-B4D6-B38AC9E1CEDA}"/>
              </a:ext>
            </a:extLst>
          </p:cNvPr>
          <p:cNvSpPr/>
          <p:nvPr/>
        </p:nvSpPr>
        <p:spPr>
          <a:xfrm>
            <a:off x="833185" y="3187973"/>
            <a:ext cx="10858500" cy="1130076"/>
          </a:xfrm>
          <a:custGeom>
            <a:avLst/>
            <a:gdLst>
              <a:gd name="connsiteX0" fmla="*/ 0 w 10858500"/>
              <a:gd name="connsiteY0" fmla="*/ 0 h 1130076"/>
              <a:gd name="connsiteX1" fmla="*/ 10858500 w 10858500"/>
              <a:gd name="connsiteY1" fmla="*/ 0 h 1130076"/>
              <a:gd name="connsiteX2" fmla="*/ 10858500 w 10858500"/>
              <a:gd name="connsiteY2" fmla="*/ 1130076 h 1130076"/>
              <a:gd name="connsiteX3" fmla="*/ 0 w 10858500"/>
              <a:gd name="connsiteY3" fmla="*/ 1130076 h 1130076"/>
              <a:gd name="connsiteX4" fmla="*/ 0 w 10858500"/>
              <a:gd name="connsiteY4" fmla="*/ 0 h 1130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00" h="1130076">
                <a:moveTo>
                  <a:pt x="0" y="0"/>
                </a:moveTo>
                <a:lnTo>
                  <a:pt x="10858500" y="0"/>
                </a:lnTo>
                <a:lnTo>
                  <a:pt x="10858500" y="1130076"/>
                </a:lnTo>
                <a:lnTo>
                  <a:pt x="0" y="1130076"/>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0904" tIns="120904" rIns="120904" bIns="640739" numCol="1" spcCol="1270" anchor="ctr" anchorCtr="0">
            <a:noAutofit/>
          </a:bodyPr>
          <a:lstStyle/>
          <a:p>
            <a:pPr marL="0" lvl="0" indent="0" algn="ctr" defTabSz="755650">
              <a:lnSpc>
                <a:spcPct val="90000"/>
              </a:lnSpc>
              <a:spcBef>
                <a:spcPct val="0"/>
              </a:spcBef>
              <a:spcAft>
                <a:spcPct val="35000"/>
              </a:spcAft>
              <a:buNone/>
            </a:pPr>
            <a:r>
              <a:rPr lang="zh-CN" sz="2400" b="1" kern="1200"/>
              <a:t>未来方向</a:t>
            </a:r>
            <a:endParaRPr lang="zh-CN" sz="2400" kern="1200"/>
          </a:p>
        </p:txBody>
      </p:sp>
      <p:sp>
        <p:nvSpPr>
          <p:cNvPr id="11" name="任意多边形: 形状 10">
            <a:extLst>
              <a:ext uri="{FF2B5EF4-FFF2-40B4-BE49-F238E27FC236}">
                <a16:creationId xmlns:a16="http://schemas.microsoft.com/office/drawing/2014/main" id="{838A65BF-2F93-DF81-A891-F8A84A92A6BE}"/>
              </a:ext>
            </a:extLst>
          </p:cNvPr>
          <p:cNvSpPr/>
          <p:nvPr/>
        </p:nvSpPr>
        <p:spPr>
          <a:xfrm>
            <a:off x="838487" y="3775613"/>
            <a:ext cx="3615965" cy="1951419"/>
          </a:xfrm>
          <a:custGeom>
            <a:avLst/>
            <a:gdLst>
              <a:gd name="connsiteX0" fmla="*/ 0 w 3615965"/>
              <a:gd name="connsiteY0" fmla="*/ 0 h 519835"/>
              <a:gd name="connsiteX1" fmla="*/ 3615965 w 3615965"/>
              <a:gd name="connsiteY1" fmla="*/ 0 h 519835"/>
              <a:gd name="connsiteX2" fmla="*/ 3615965 w 3615965"/>
              <a:gd name="connsiteY2" fmla="*/ 519835 h 519835"/>
              <a:gd name="connsiteX3" fmla="*/ 0 w 3615965"/>
              <a:gd name="connsiteY3" fmla="*/ 519835 h 519835"/>
              <a:gd name="connsiteX4" fmla="*/ 0 w 3615965"/>
              <a:gd name="connsiteY4" fmla="*/ 0 h 519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5965" h="519835">
                <a:moveTo>
                  <a:pt x="0" y="0"/>
                </a:moveTo>
                <a:lnTo>
                  <a:pt x="3615965" y="0"/>
                </a:lnTo>
                <a:lnTo>
                  <a:pt x="3615965" y="519835"/>
                </a:lnTo>
                <a:lnTo>
                  <a:pt x="0" y="519835"/>
                </a:lnTo>
                <a:lnTo>
                  <a:pt x="0" y="0"/>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85344" tIns="15240" rIns="85344" bIns="15240" numCol="1" spcCol="1270" anchor="ctr" anchorCtr="0">
            <a:noAutofit/>
          </a:bodyPr>
          <a:lstStyle/>
          <a:p>
            <a:pPr lvl="0" defTabSz="533400">
              <a:lnSpc>
                <a:spcPct val="150000"/>
              </a:lnSpc>
              <a:spcBef>
                <a:spcPct val="0"/>
              </a:spcBef>
              <a:spcAft>
                <a:spcPct val="35000"/>
              </a:spcAft>
            </a:pPr>
            <a:r>
              <a:rPr lang="zh-CN" sz="2000" b="1" kern="1200"/>
              <a:t>与管控授权挂钩：建立“考核</a:t>
            </a:r>
            <a:r>
              <a:rPr lang="en-US" sz="2000" b="1" kern="1200"/>
              <a:t>-</a:t>
            </a:r>
            <a:r>
              <a:rPr lang="zh-CN" sz="2000" b="1" kern="1200"/>
              <a:t>授权”的动态闭环。</a:t>
            </a:r>
          </a:p>
        </p:txBody>
      </p:sp>
      <p:sp>
        <p:nvSpPr>
          <p:cNvPr id="12" name="任意多边形: 形状 11">
            <a:extLst>
              <a:ext uri="{FF2B5EF4-FFF2-40B4-BE49-F238E27FC236}">
                <a16:creationId xmlns:a16="http://schemas.microsoft.com/office/drawing/2014/main" id="{73085084-C3D5-8747-878F-F128944388A0}"/>
              </a:ext>
            </a:extLst>
          </p:cNvPr>
          <p:cNvSpPr/>
          <p:nvPr/>
        </p:nvSpPr>
        <p:spPr>
          <a:xfrm>
            <a:off x="4454452" y="3775613"/>
            <a:ext cx="3615965" cy="1951419"/>
          </a:xfrm>
          <a:custGeom>
            <a:avLst/>
            <a:gdLst>
              <a:gd name="connsiteX0" fmla="*/ 0 w 3615965"/>
              <a:gd name="connsiteY0" fmla="*/ 0 h 519835"/>
              <a:gd name="connsiteX1" fmla="*/ 3615965 w 3615965"/>
              <a:gd name="connsiteY1" fmla="*/ 0 h 519835"/>
              <a:gd name="connsiteX2" fmla="*/ 3615965 w 3615965"/>
              <a:gd name="connsiteY2" fmla="*/ 519835 h 519835"/>
              <a:gd name="connsiteX3" fmla="*/ 0 w 3615965"/>
              <a:gd name="connsiteY3" fmla="*/ 519835 h 519835"/>
              <a:gd name="connsiteX4" fmla="*/ 0 w 3615965"/>
              <a:gd name="connsiteY4" fmla="*/ 0 h 519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5965" h="519835">
                <a:moveTo>
                  <a:pt x="0" y="0"/>
                </a:moveTo>
                <a:lnTo>
                  <a:pt x="3615965" y="0"/>
                </a:lnTo>
                <a:lnTo>
                  <a:pt x="3615965" y="519835"/>
                </a:lnTo>
                <a:lnTo>
                  <a:pt x="0" y="519835"/>
                </a:lnTo>
                <a:lnTo>
                  <a:pt x="0" y="0"/>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85344" tIns="15240" rIns="85344" bIns="15240" numCol="1" spcCol="1270" anchor="ctr" anchorCtr="0">
            <a:noAutofit/>
          </a:bodyPr>
          <a:lstStyle/>
          <a:p>
            <a:pPr lvl="0" defTabSz="533400">
              <a:lnSpc>
                <a:spcPct val="150000"/>
              </a:lnSpc>
              <a:spcBef>
                <a:spcPct val="0"/>
              </a:spcBef>
              <a:spcAft>
                <a:spcPct val="35000"/>
              </a:spcAft>
            </a:pPr>
            <a:r>
              <a:rPr lang="zh-CN" sz="2000" b="1" kern="1200" dirty="0"/>
              <a:t>正向激励：对治理水平高的企业，授予更充分的经营自主权。</a:t>
            </a:r>
          </a:p>
        </p:txBody>
      </p:sp>
      <p:sp>
        <p:nvSpPr>
          <p:cNvPr id="13" name="任意多边形: 形状 12">
            <a:extLst>
              <a:ext uri="{FF2B5EF4-FFF2-40B4-BE49-F238E27FC236}">
                <a16:creationId xmlns:a16="http://schemas.microsoft.com/office/drawing/2014/main" id="{072BC536-FADC-E53D-EA04-10960208AC08}"/>
              </a:ext>
            </a:extLst>
          </p:cNvPr>
          <p:cNvSpPr/>
          <p:nvPr/>
        </p:nvSpPr>
        <p:spPr>
          <a:xfrm>
            <a:off x="8070417" y="3775613"/>
            <a:ext cx="3615965" cy="1951419"/>
          </a:xfrm>
          <a:custGeom>
            <a:avLst/>
            <a:gdLst>
              <a:gd name="connsiteX0" fmla="*/ 0 w 3615965"/>
              <a:gd name="connsiteY0" fmla="*/ 0 h 519835"/>
              <a:gd name="connsiteX1" fmla="*/ 3615965 w 3615965"/>
              <a:gd name="connsiteY1" fmla="*/ 0 h 519835"/>
              <a:gd name="connsiteX2" fmla="*/ 3615965 w 3615965"/>
              <a:gd name="connsiteY2" fmla="*/ 519835 h 519835"/>
              <a:gd name="connsiteX3" fmla="*/ 0 w 3615965"/>
              <a:gd name="connsiteY3" fmla="*/ 519835 h 519835"/>
              <a:gd name="connsiteX4" fmla="*/ 0 w 3615965"/>
              <a:gd name="connsiteY4" fmla="*/ 0 h 519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5965" h="519835">
                <a:moveTo>
                  <a:pt x="0" y="0"/>
                </a:moveTo>
                <a:lnTo>
                  <a:pt x="3615965" y="0"/>
                </a:lnTo>
                <a:lnTo>
                  <a:pt x="3615965" y="519835"/>
                </a:lnTo>
                <a:lnTo>
                  <a:pt x="0" y="519835"/>
                </a:lnTo>
                <a:lnTo>
                  <a:pt x="0" y="0"/>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85344" tIns="15240" rIns="85344" bIns="15240" numCol="1" spcCol="1270" anchor="ctr" anchorCtr="0">
            <a:noAutofit/>
          </a:bodyPr>
          <a:lstStyle/>
          <a:p>
            <a:pPr lvl="0" defTabSz="533400">
              <a:lnSpc>
                <a:spcPct val="150000"/>
              </a:lnSpc>
              <a:spcBef>
                <a:spcPct val="0"/>
              </a:spcBef>
              <a:spcAft>
                <a:spcPct val="35000"/>
              </a:spcAft>
            </a:pPr>
            <a:r>
              <a:rPr lang="zh-CN" sz="2000" b="1" kern="1200" dirty="0"/>
              <a:t>精准调控：对存在问题的企业，通过“整改</a:t>
            </a:r>
            <a:r>
              <a:rPr lang="en-US" sz="2000" b="1" kern="1200" dirty="0"/>
              <a:t>-</a:t>
            </a:r>
            <a:r>
              <a:rPr lang="zh-CN" sz="2000" b="1" kern="1200" dirty="0"/>
              <a:t>再考核”进行动态调整。</a:t>
            </a:r>
          </a:p>
        </p:txBody>
      </p:sp>
      <p:sp>
        <p:nvSpPr>
          <p:cNvPr id="14" name="任意多边形: 形状 13">
            <a:extLst>
              <a:ext uri="{FF2B5EF4-FFF2-40B4-BE49-F238E27FC236}">
                <a16:creationId xmlns:a16="http://schemas.microsoft.com/office/drawing/2014/main" id="{81E21C00-95E2-02DE-8C4C-BA1033A10BA2}"/>
              </a:ext>
            </a:extLst>
          </p:cNvPr>
          <p:cNvSpPr/>
          <p:nvPr/>
        </p:nvSpPr>
        <p:spPr>
          <a:xfrm>
            <a:off x="833185" y="1466866"/>
            <a:ext cx="10858500" cy="1738059"/>
          </a:xfrm>
          <a:custGeom>
            <a:avLst/>
            <a:gdLst>
              <a:gd name="connsiteX0" fmla="*/ 0 w 10858500"/>
              <a:gd name="connsiteY0" fmla="*/ 608720 h 1738057"/>
              <a:gd name="connsiteX1" fmla="*/ 5211993 w 10858500"/>
              <a:gd name="connsiteY1" fmla="*/ 608720 h 1738057"/>
              <a:gd name="connsiteX2" fmla="*/ 5211993 w 10858500"/>
              <a:gd name="connsiteY2" fmla="*/ 434514 h 1738057"/>
              <a:gd name="connsiteX3" fmla="*/ 4994736 w 10858500"/>
              <a:gd name="connsiteY3" fmla="*/ 434514 h 1738057"/>
              <a:gd name="connsiteX4" fmla="*/ 5429250 w 10858500"/>
              <a:gd name="connsiteY4" fmla="*/ 0 h 1738057"/>
              <a:gd name="connsiteX5" fmla="*/ 5863764 w 10858500"/>
              <a:gd name="connsiteY5" fmla="*/ 434514 h 1738057"/>
              <a:gd name="connsiteX6" fmla="*/ 5646507 w 10858500"/>
              <a:gd name="connsiteY6" fmla="*/ 434514 h 1738057"/>
              <a:gd name="connsiteX7" fmla="*/ 5646507 w 10858500"/>
              <a:gd name="connsiteY7" fmla="*/ 608720 h 1738057"/>
              <a:gd name="connsiteX8" fmla="*/ 10858500 w 10858500"/>
              <a:gd name="connsiteY8" fmla="*/ 608720 h 1738057"/>
              <a:gd name="connsiteX9" fmla="*/ 10858500 w 10858500"/>
              <a:gd name="connsiteY9" fmla="*/ 1738057 h 1738057"/>
              <a:gd name="connsiteX10" fmla="*/ 0 w 10858500"/>
              <a:gd name="connsiteY10" fmla="*/ 1738057 h 1738057"/>
              <a:gd name="connsiteX11" fmla="*/ 0 w 10858500"/>
              <a:gd name="connsiteY11" fmla="*/ 608720 h 173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58500" h="1738057">
                <a:moveTo>
                  <a:pt x="10858500" y="1129337"/>
                </a:moveTo>
                <a:lnTo>
                  <a:pt x="5646507" y="1129337"/>
                </a:lnTo>
                <a:lnTo>
                  <a:pt x="5646507" y="1303543"/>
                </a:lnTo>
                <a:lnTo>
                  <a:pt x="5863764" y="1303543"/>
                </a:lnTo>
                <a:lnTo>
                  <a:pt x="5429250" y="1738056"/>
                </a:lnTo>
                <a:lnTo>
                  <a:pt x="4994736" y="1303543"/>
                </a:lnTo>
                <a:lnTo>
                  <a:pt x="5211993" y="1303543"/>
                </a:lnTo>
                <a:lnTo>
                  <a:pt x="5211993" y="1129337"/>
                </a:lnTo>
                <a:lnTo>
                  <a:pt x="0" y="1129337"/>
                </a:lnTo>
                <a:lnTo>
                  <a:pt x="0" y="1"/>
                </a:lnTo>
                <a:lnTo>
                  <a:pt x="10858500" y="1"/>
                </a:lnTo>
                <a:lnTo>
                  <a:pt x="10858500" y="112933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0904" tIns="120905" rIns="120904" bIns="1248904" numCol="1" spcCol="1270" anchor="ctr" anchorCtr="0">
            <a:noAutofit/>
          </a:bodyPr>
          <a:lstStyle/>
          <a:p>
            <a:pPr marL="0" lvl="0" indent="0" algn="ctr" defTabSz="755650">
              <a:lnSpc>
                <a:spcPct val="90000"/>
              </a:lnSpc>
              <a:spcBef>
                <a:spcPct val="0"/>
              </a:spcBef>
              <a:spcAft>
                <a:spcPct val="35000"/>
              </a:spcAft>
              <a:buNone/>
            </a:pPr>
            <a:r>
              <a:rPr lang="zh-CN" sz="2400" b="1" kern="1200"/>
              <a:t>当前应用</a:t>
            </a:r>
            <a:endParaRPr lang="zh-CN" sz="2400" kern="1200"/>
          </a:p>
        </p:txBody>
      </p:sp>
      <p:sp>
        <p:nvSpPr>
          <p:cNvPr id="15" name="任意多边形: 形状 14">
            <a:extLst>
              <a:ext uri="{FF2B5EF4-FFF2-40B4-BE49-F238E27FC236}">
                <a16:creationId xmlns:a16="http://schemas.microsoft.com/office/drawing/2014/main" id="{40540F4C-CEDF-E572-CE23-506B36B9D847}"/>
              </a:ext>
            </a:extLst>
          </p:cNvPr>
          <p:cNvSpPr/>
          <p:nvPr/>
        </p:nvSpPr>
        <p:spPr>
          <a:xfrm>
            <a:off x="833185" y="2076925"/>
            <a:ext cx="10858500" cy="519679"/>
          </a:xfrm>
          <a:custGeom>
            <a:avLst/>
            <a:gdLst>
              <a:gd name="connsiteX0" fmla="*/ 0 w 10858500"/>
              <a:gd name="connsiteY0" fmla="*/ 0 h 519679"/>
              <a:gd name="connsiteX1" fmla="*/ 10858500 w 10858500"/>
              <a:gd name="connsiteY1" fmla="*/ 0 h 519679"/>
              <a:gd name="connsiteX2" fmla="*/ 10858500 w 10858500"/>
              <a:gd name="connsiteY2" fmla="*/ 519679 h 519679"/>
              <a:gd name="connsiteX3" fmla="*/ 0 w 10858500"/>
              <a:gd name="connsiteY3" fmla="*/ 519679 h 519679"/>
              <a:gd name="connsiteX4" fmla="*/ 0 w 10858500"/>
              <a:gd name="connsiteY4" fmla="*/ 0 h 51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00" h="519679">
                <a:moveTo>
                  <a:pt x="0" y="0"/>
                </a:moveTo>
                <a:lnTo>
                  <a:pt x="10858500" y="0"/>
                </a:lnTo>
                <a:lnTo>
                  <a:pt x="10858500" y="519679"/>
                </a:lnTo>
                <a:lnTo>
                  <a:pt x="0" y="519679"/>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zh-CN" sz="2000" b="1" kern="1200" dirty="0"/>
              <a:t>与企业负责人绩效、企业综合评价挂钩。</a:t>
            </a:r>
          </a:p>
        </p:txBody>
      </p:sp>
    </p:spTree>
    <p:extLst>
      <p:ext uri="{BB962C8B-B14F-4D97-AF65-F5344CB8AC3E}">
        <p14:creationId xmlns:p14="http://schemas.microsoft.com/office/powerpoint/2010/main" val="271900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A488B-3D58-DF0E-4960-288497F1B8C0}"/>
            </a:ext>
          </a:extLst>
        </p:cNvPr>
        <p:cNvGrpSpPr/>
        <p:nvPr/>
      </p:nvGrpSpPr>
      <p:grpSpPr>
        <a:xfrm>
          <a:off x="0" y="0"/>
          <a:ext cx="0" cy="0"/>
          <a:chOff x="0" y="0"/>
          <a:chExt cx="0" cy="0"/>
        </a:xfrm>
      </p:grpSpPr>
      <p:sp useBgFill="1">
        <p:nvSpPr>
          <p:cNvPr id="154" name="Rectangle 153">
            <a:extLst>
              <a:ext uri="{FF2B5EF4-FFF2-40B4-BE49-F238E27FC236}">
                <a16:creationId xmlns:a16="http://schemas.microsoft.com/office/drawing/2014/main" id="{D73198F5-7952-0931-97EF-B91B40C95CBD}"/>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灯片编号占位符 4">
            <a:extLst>
              <a:ext uri="{FF2B5EF4-FFF2-40B4-BE49-F238E27FC236}">
                <a16:creationId xmlns:a16="http://schemas.microsoft.com/office/drawing/2014/main" id="{7BB56BF7-EFEC-42CF-ABAD-E85ADA48FD19}"/>
              </a:ext>
            </a:extLst>
          </p:cNvPr>
          <p:cNvSpPr>
            <a:spLocks noGrp="1"/>
          </p:cNvSpPr>
          <p:nvPr>
            <p:ph type="sldNum" sz="quarter" idx="12"/>
          </p:nvPr>
        </p:nvSpPr>
        <p:spPr>
          <a:xfrm>
            <a:off x="9037321" y="6356350"/>
            <a:ext cx="2743200" cy="365125"/>
          </a:xfrm>
        </p:spPr>
        <p:txBody>
          <a:bodyPr vert="horz" lIns="91440" tIns="45720" rIns="91440" bIns="45720" rtlCol="0" anchor="ctr">
            <a:normAutofit/>
          </a:bodyPr>
          <a:lstStyle/>
          <a:p>
            <a:pPr>
              <a:spcAft>
                <a:spcPts val="600"/>
              </a:spcAft>
            </a:pPr>
            <a:fld id="{C8BB1146-E542-4D4E-B8E9-6919A11DDD48}" type="slidenum">
              <a:rPr lang="en-US" sz="1200">
                <a:solidFill>
                  <a:schemeClr val="tx1">
                    <a:lumMod val="50000"/>
                    <a:lumOff val="50000"/>
                  </a:schemeClr>
                </a:solidFill>
              </a:rPr>
              <a:t>29</a:t>
            </a:fld>
            <a:endParaRPr lang="en-US" sz="1200">
              <a:solidFill>
                <a:schemeClr val="tx1">
                  <a:lumMod val="50000"/>
                  <a:lumOff val="50000"/>
                </a:schemeClr>
              </a:solidFill>
            </a:endParaRPr>
          </a:p>
        </p:txBody>
      </p:sp>
      <p:pic>
        <p:nvPicPr>
          <p:cNvPr id="3" name="图片 2">
            <a:extLst>
              <a:ext uri="{FF2B5EF4-FFF2-40B4-BE49-F238E27FC236}">
                <a16:creationId xmlns:a16="http://schemas.microsoft.com/office/drawing/2014/main" id="{BF6FB402-31FE-C6A8-5F19-693D15FFCC5F}"/>
              </a:ext>
            </a:extLst>
          </p:cNvPr>
          <p:cNvPicPr>
            <a:picLocks noChangeAspect="1"/>
          </p:cNvPicPr>
          <p:nvPr/>
        </p:nvPicPr>
        <p:blipFill>
          <a:blip r:embed="rId4"/>
          <a:stretch>
            <a:fillRect/>
          </a:stretch>
        </p:blipFill>
        <p:spPr>
          <a:xfrm>
            <a:off x="4978367" y="6466774"/>
            <a:ext cx="2112624" cy="391226"/>
          </a:xfrm>
          <a:prstGeom prst="rect">
            <a:avLst/>
          </a:prstGeom>
        </p:spPr>
      </p:pic>
      <p:sp>
        <p:nvSpPr>
          <p:cNvPr id="9" name="标题 4">
            <a:extLst>
              <a:ext uri="{FF2B5EF4-FFF2-40B4-BE49-F238E27FC236}">
                <a16:creationId xmlns:a16="http://schemas.microsoft.com/office/drawing/2014/main" id="{82F771B4-56B6-765A-F118-33F77DB2645F}"/>
              </a:ext>
            </a:extLst>
          </p:cNvPr>
          <p:cNvSpPr>
            <a:spLocks noGrp="1"/>
          </p:cNvSpPr>
          <p:nvPr>
            <p:custDataLst>
              <p:tags r:id="rId1"/>
            </p:custDataLst>
          </p:nvPr>
        </p:nvSpPr>
        <p:spPr>
          <a:xfrm>
            <a:off x="141604" y="-40852"/>
            <a:ext cx="10850563" cy="102869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altLang="zh-CN" sz="3600" kern="1200" dirty="0">
                <a:solidFill>
                  <a:srgbClr val="FF0000"/>
                </a:solidFill>
                <a:latin typeface="+mj-lt"/>
                <a:ea typeface="+mj-ea"/>
                <a:cs typeface="+mj-cs"/>
              </a:rPr>
              <a:t>3</a:t>
            </a:r>
            <a:r>
              <a:rPr lang="zh-CN" altLang="en-US" sz="3600" dirty="0">
                <a:solidFill>
                  <a:srgbClr val="FF0000"/>
                </a:solidFill>
              </a:rPr>
              <a:t>折</a:t>
            </a:r>
            <a:r>
              <a:rPr lang="zh-CN" altLang="en-US" sz="3200" dirty="0"/>
              <a:t>秒杀福利</a:t>
            </a:r>
            <a:endParaRPr lang="zh-CN" altLang="en-US" sz="3200" dirty="0">
              <a:solidFill>
                <a:schemeClr val="tx1"/>
              </a:solidFill>
              <a:sym typeface="+mn-ea"/>
            </a:endParaRPr>
          </a:p>
        </p:txBody>
      </p:sp>
      <p:pic>
        <p:nvPicPr>
          <p:cNvPr id="4" name="图片 3">
            <a:extLst>
              <a:ext uri="{FF2B5EF4-FFF2-40B4-BE49-F238E27FC236}">
                <a16:creationId xmlns:a16="http://schemas.microsoft.com/office/drawing/2014/main" id="{621254B0-00D6-DC90-636E-DD12040CE523}"/>
              </a:ext>
            </a:extLst>
          </p:cNvPr>
          <p:cNvPicPr>
            <a:picLocks noChangeAspect="1"/>
          </p:cNvPicPr>
          <p:nvPr/>
        </p:nvPicPr>
        <p:blipFill>
          <a:blip r:embed="rId5">
            <a:extLst>
              <a:ext uri="{28A0092B-C50C-407E-A947-70E740481C1C}">
                <a14:useLocalDpi xmlns:a14="http://schemas.microsoft.com/office/drawing/2010/main" val="0"/>
              </a:ext>
            </a:extLst>
          </a:blip>
          <a:srcRect l="25037" t="9035" r="24537" b="11486"/>
          <a:stretch>
            <a:fillRect/>
          </a:stretch>
        </p:blipFill>
        <p:spPr>
          <a:xfrm>
            <a:off x="7274295" y="1438928"/>
            <a:ext cx="3383815" cy="4917422"/>
          </a:xfrm>
          <a:prstGeom prst="rect">
            <a:avLst/>
          </a:prstGeom>
        </p:spPr>
      </p:pic>
      <p:sp>
        <p:nvSpPr>
          <p:cNvPr id="8" name="标题 1">
            <a:extLst>
              <a:ext uri="{FF2B5EF4-FFF2-40B4-BE49-F238E27FC236}">
                <a16:creationId xmlns:a16="http://schemas.microsoft.com/office/drawing/2014/main" id="{5849B102-BD14-5B81-6B3E-C09A4805D441}"/>
              </a:ext>
            </a:extLst>
          </p:cNvPr>
          <p:cNvSpPr txBox="1"/>
          <p:nvPr/>
        </p:nvSpPr>
        <p:spPr>
          <a:xfrm>
            <a:off x="294347" y="2336800"/>
            <a:ext cx="6560627" cy="1698188"/>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algn="ctr">
              <a:lnSpc>
                <a:spcPct val="170000"/>
              </a:lnSpc>
            </a:pPr>
            <a:r>
              <a:rPr lang="zh-CN" altLang="en-US" sz="3200" dirty="0">
                <a:solidFill>
                  <a:schemeClr val="accent6"/>
                </a:solidFill>
              </a:rPr>
              <a:t>新</a:t>
            </a:r>
            <a:r>
              <a:rPr lang="en-US" altLang="zh-CN" sz="3200" dirty="0">
                <a:solidFill>
                  <a:schemeClr val="accent6"/>
                </a:solidFill>
              </a:rPr>
              <a:t>《</a:t>
            </a:r>
            <a:r>
              <a:rPr lang="zh-CN" altLang="en-US" sz="3200" dirty="0">
                <a:solidFill>
                  <a:schemeClr val="accent6"/>
                </a:solidFill>
              </a:rPr>
              <a:t>公司法</a:t>
            </a:r>
            <a:r>
              <a:rPr lang="en-US" altLang="zh-CN" sz="3200" dirty="0">
                <a:solidFill>
                  <a:schemeClr val="accent6"/>
                </a:solidFill>
              </a:rPr>
              <a:t>》</a:t>
            </a:r>
            <a:r>
              <a:rPr lang="zh-CN" altLang="en-US" sz="3200" dirty="0">
                <a:solidFill>
                  <a:schemeClr val="accent6"/>
                </a:solidFill>
              </a:rPr>
              <a:t>实施后国企治理体系</a:t>
            </a:r>
            <a:endParaRPr lang="en-US" altLang="zh-CN" sz="3200" dirty="0">
              <a:solidFill>
                <a:schemeClr val="accent6"/>
              </a:solidFill>
            </a:endParaRPr>
          </a:p>
          <a:p>
            <a:pPr algn="ctr">
              <a:lnSpc>
                <a:spcPct val="170000"/>
              </a:lnSpc>
            </a:pPr>
            <a:r>
              <a:rPr lang="zh-CN" altLang="en-US" sz="3200" dirty="0">
                <a:solidFill>
                  <a:schemeClr val="accent6"/>
                </a:solidFill>
              </a:rPr>
              <a:t>优化调整必备全套方法工具</a:t>
            </a:r>
          </a:p>
        </p:txBody>
      </p:sp>
      <p:sp>
        <p:nvSpPr>
          <p:cNvPr id="2" name="文本框 1">
            <a:extLst>
              <a:ext uri="{FF2B5EF4-FFF2-40B4-BE49-F238E27FC236}">
                <a16:creationId xmlns:a16="http://schemas.microsoft.com/office/drawing/2014/main" id="{E891F9EC-7AB7-CAE9-B8DF-1B24DB248544}"/>
              </a:ext>
            </a:extLst>
          </p:cNvPr>
          <p:cNvSpPr txBox="1"/>
          <p:nvPr/>
        </p:nvSpPr>
        <p:spPr>
          <a:xfrm>
            <a:off x="6847364" y="365672"/>
            <a:ext cx="1748367" cy="646331"/>
          </a:xfrm>
          <a:prstGeom prst="rect">
            <a:avLst/>
          </a:prstGeom>
          <a:noFill/>
        </p:spPr>
        <p:txBody>
          <a:bodyPr wrap="square" rtlCol="0">
            <a:spAutoFit/>
          </a:bodyPr>
          <a:lstStyle/>
          <a:p>
            <a:r>
              <a:rPr lang="en-US" altLang="zh-CN" sz="3600" b="1" dirty="0">
                <a:solidFill>
                  <a:srgbClr val="FF0000"/>
                </a:solidFill>
              </a:rPr>
              <a:t>4800</a:t>
            </a:r>
            <a:r>
              <a:rPr lang="zh-CN" altLang="en-US" sz="3600" b="1" dirty="0">
                <a:solidFill>
                  <a:srgbClr val="FF0000"/>
                </a:solidFill>
              </a:rPr>
              <a:t>元</a:t>
            </a:r>
          </a:p>
        </p:txBody>
      </p:sp>
      <p:sp>
        <p:nvSpPr>
          <p:cNvPr id="7" name="箭头: 下 6">
            <a:extLst>
              <a:ext uri="{FF2B5EF4-FFF2-40B4-BE49-F238E27FC236}">
                <a16:creationId xmlns:a16="http://schemas.microsoft.com/office/drawing/2014/main" id="{73DFFAC2-337A-D158-D02A-16B034C9D275}"/>
              </a:ext>
            </a:extLst>
          </p:cNvPr>
          <p:cNvSpPr/>
          <p:nvPr/>
        </p:nvSpPr>
        <p:spPr>
          <a:xfrm rot="16200000">
            <a:off x="8669731" y="513029"/>
            <a:ext cx="221153" cy="371791"/>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A6BC43CC-A513-958E-9E50-4C2C93C73818}"/>
              </a:ext>
            </a:extLst>
          </p:cNvPr>
          <p:cNvSpPr txBox="1"/>
          <p:nvPr/>
        </p:nvSpPr>
        <p:spPr>
          <a:xfrm>
            <a:off x="9005186" y="365672"/>
            <a:ext cx="1748367" cy="646331"/>
          </a:xfrm>
          <a:prstGeom prst="rect">
            <a:avLst/>
          </a:prstGeom>
          <a:noFill/>
        </p:spPr>
        <p:txBody>
          <a:bodyPr wrap="square" rtlCol="0">
            <a:spAutoFit/>
          </a:bodyPr>
          <a:lstStyle/>
          <a:p>
            <a:r>
              <a:rPr lang="en-US" altLang="zh-CN" sz="3600" b="1" dirty="0">
                <a:solidFill>
                  <a:srgbClr val="FF0000"/>
                </a:solidFill>
              </a:rPr>
              <a:t>1440</a:t>
            </a:r>
            <a:r>
              <a:rPr lang="zh-CN" altLang="en-US" sz="3600" b="1" dirty="0">
                <a:solidFill>
                  <a:srgbClr val="FF0000"/>
                </a:solidFill>
              </a:rPr>
              <a:t>元</a:t>
            </a:r>
          </a:p>
        </p:txBody>
      </p:sp>
    </p:spTree>
    <p:extLst>
      <p:ext uri="{BB962C8B-B14F-4D97-AF65-F5344CB8AC3E}">
        <p14:creationId xmlns:p14="http://schemas.microsoft.com/office/powerpoint/2010/main" val="4277988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4" name="Rectangle 153"/>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灯片编号占位符 4"/>
          <p:cNvSpPr>
            <a:spLocks noGrp="1"/>
          </p:cNvSpPr>
          <p:nvPr>
            <p:ph type="sldNum" sz="quarter" idx="12"/>
          </p:nvPr>
        </p:nvSpPr>
        <p:spPr>
          <a:xfrm>
            <a:off x="9037321" y="6356350"/>
            <a:ext cx="2743200" cy="365125"/>
          </a:xfrm>
        </p:spPr>
        <p:txBody>
          <a:bodyPr vert="horz" lIns="91440" tIns="45720" rIns="91440" bIns="45720" rtlCol="0" anchor="ctr">
            <a:normAutofit/>
          </a:bodyPr>
          <a:lstStyle/>
          <a:p>
            <a:pPr>
              <a:spcAft>
                <a:spcPts val="600"/>
              </a:spcAft>
            </a:pPr>
            <a:fld id="{C8BB1146-E542-4D4E-B8E9-6919A11DDD48}" type="slidenum">
              <a:rPr lang="en-US" sz="1200">
                <a:solidFill>
                  <a:schemeClr val="tx1">
                    <a:lumMod val="50000"/>
                    <a:lumOff val="50000"/>
                  </a:schemeClr>
                </a:solidFill>
              </a:rPr>
              <a:t>3</a:t>
            </a:fld>
            <a:endParaRPr lang="en-US" sz="1200">
              <a:solidFill>
                <a:schemeClr val="tx1">
                  <a:lumMod val="50000"/>
                  <a:lumOff val="50000"/>
                </a:schemeClr>
              </a:solidFill>
            </a:endParaRPr>
          </a:p>
        </p:txBody>
      </p:sp>
      <p:pic>
        <p:nvPicPr>
          <p:cNvPr id="3" name="图片 2"/>
          <p:cNvPicPr>
            <a:picLocks noChangeAspect="1"/>
          </p:cNvPicPr>
          <p:nvPr/>
        </p:nvPicPr>
        <p:blipFill>
          <a:blip r:embed="rId4"/>
          <a:stretch>
            <a:fillRect/>
          </a:stretch>
        </p:blipFill>
        <p:spPr>
          <a:xfrm>
            <a:off x="4978367" y="6466774"/>
            <a:ext cx="2112624" cy="391226"/>
          </a:xfrm>
          <a:prstGeom prst="rect">
            <a:avLst/>
          </a:prstGeom>
        </p:spPr>
      </p:pic>
      <p:sp>
        <p:nvSpPr>
          <p:cNvPr id="2" name="标题 4">
            <a:extLst>
              <a:ext uri="{FF2B5EF4-FFF2-40B4-BE49-F238E27FC236}">
                <a16:creationId xmlns:a16="http://schemas.microsoft.com/office/drawing/2014/main" id="{45EA0B4E-2179-3A7F-E4EF-160D2AB0ADE5}"/>
              </a:ext>
            </a:extLst>
          </p:cNvPr>
          <p:cNvSpPr>
            <a:spLocks noGrp="1"/>
          </p:cNvSpPr>
          <p:nvPr>
            <p:custDataLst>
              <p:tags r:id="rId1"/>
            </p:custDataLst>
          </p:nvPr>
        </p:nvSpPr>
        <p:spPr>
          <a:xfrm>
            <a:off x="141604" y="-40852"/>
            <a:ext cx="10850563" cy="102869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altLang="zh-CN" sz="3600" dirty="0">
                <a:solidFill>
                  <a:srgbClr val="FF0000"/>
                </a:solidFill>
                <a:sym typeface="+mn-ea"/>
              </a:rPr>
              <a:t>3</a:t>
            </a:r>
            <a:r>
              <a:rPr lang="zh-CN" altLang="en-US" sz="3600" dirty="0">
                <a:solidFill>
                  <a:srgbClr val="FF0000"/>
                </a:solidFill>
                <a:sym typeface="+mn-ea"/>
              </a:rPr>
              <a:t>折</a:t>
            </a:r>
            <a:r>
              <a:rPr lang="zh-CN" altLang="en-US" sz="3200" dirty="0">
                <a:sym typeface="+mn-ea"/>
              </a:rPr>
              <a:t>秒杀福利</a:t>
            </a:r>
          </a:p>
        </p:txBody>
      </p:sp>
      <p:sp>
        <p:nvSpPr>
          <p:cNvPr id="15" name="文本框 14">
            <a:extLst>
              <a:ext uri="{FF2B5EF4-FFF2-40B4-BE49-F238E27FC236}">
                <a16:creationId xmlns:a16="http://schemas.microsoft.com/office/drawing/2014/main" id="{DF639AB1-831E-4696-595A-57C91C849E35}"/>
              </a:ext>
            </a:extLst>
          </p:cNvPr>
          <p:cNvSpPr txBox="1"/>
          <p:nvPr/>
        </p:nvSpPr>
        <p:spPr>
          <a:xfrm>
            <a:off x="6847364" y="365672"/>
            <a:ext cx="1748367" cy="646331"/>
          </a:xfrm>
          <a:prstGeom prst="rect">
            <a:avLst/>
          </a:prstGeom>
          <a:noFill/>
        </p:spPr>
        <p:txBody>
          <a:bodyPr wrap="square" rtlCol="0">
            <a:spAutoFit/>
          </a:bodyPr>
          <a:lstStyle/>
          <a:p>
            <a:r>
              <a:rPr lang="en-US" altLang="zh-CN" sz="3600" b="1" dirty="0">
                <a:solidFill>
                  <a:srgbClr val="FF0000"/>
                </a:solidFill>
              </a:rPr>
              <a:t>2500</a:t>
            </a:r>
            <a:r>
              <a:rPr lang="zh-CN" altLang="en-US" sz="3600" b="1" dirty="0">
                <a:solidFill>
                  <a:srgbClr val="FF0000"/>
                </a:solidFill>
              </a:rPr>
              <a:t>元</a:t>
            </a:r>
          </a:p>
        </p:txBody>
      </p:sp>
      <p:sp>
        <p:nvSpPr>
          <p:cNvPr id="16" name="箭头: 下 15">
            <a:extLst>
              <a:ext uri="{FF2B5EF4-FFF2-40B4-BE49-F238E27FC236}">
                <a16:creationId xmlns:a16="http://schemas.microsoft.com/office/drawing/2014/main" id="{2E6386BF-F764-50DE-B5B5-1054E33865B1}"/>
              </a:ext>
            </a:extLst>
          </p:cNvPr>
          <p:cNvSpPr/>
          <p:nvPr/>
        </p:nvSpPr>
        <p:spPr>
          <a:xfrm rot="16200000">
            <a:off x="8669731" y="513029"/>
            <a:ext cx="221153" cy="371791"/>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65A90632-AA72-A1E6-FCF5-842FC46B9E3C}"/>
              </a:ext>
            </a:extLst>
          </p:cNvPr>
          <p:cNvSpPr txBox="1"/>
          <p:nvPr/>
        </p:nvSpPr>
        <p:spPr>
          <a:xfrm>
            <a:off x="9005186" y="365672"/>
            <a:ext cx="1748367" cy="646331"/>
          </a:xfrm>
          <a:prstGeom prst="rect">
            <a:avLst/>
          </a:prstGeom>
          <a:noFill/>
        </p:spPr>
        <p:txBody>
          <a:bodyPr wrap="square" rtlCol="0">
            <a:spAutoFit/>
          </a:bodyPr>
          <a:lstStyle/>
          <a:p>
            <a:r>
              <a:rPr lang="en-US" altLang="zh-CN" sz="3600" b="1" dirty="0">
                <a:solidFill>
                  <a:srgbClr val="FF0000"/>
                </a:solidFill>
              </a:rPr>
              <a:t>750</a:t>
            </a:r>
            <a:r>
              <a:rPr lang="zh-CN" altLang="en-US" sz="3600" b="1" dirty="0">
                <a:solidFill>
                  <a:srgbClr val="FF0000"/>
                </a:solidFill>
              </a:rPr>
              <a:t>元</a:t>
            </a:r>
          </a:p>
        </p:txBody>
      </p:sp>
      <p:pic>
        <p:nvPicPr>
          <p:cNvPr id="9" name="图片 8" descr="图片包含 文本&#10;&#10;AI 生成的内容可能不正确。">
            <a:extLst>
              <a:ext uri="{FF2B5EF4-FFF2-40B4-BE49-F238E27FC236}">
                <a16:creationId xmlns:a16="http://schemas.microsoft.com/office/drawing/2014/main" id="{70C92088-218D-F0B0-A0D1-E32EB39BF6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9765" y="1452045"/>
            <a:ext cx="4550530" cy="4550530"/>
          </a:xfrm>
          <a:prstGeom prst="rect">
            <a:avLst/>
          </a:prstGeom>
        </p:spPr>
      </p:pic>
      <p:sp>
        <p:nvSpPr>
          <p:cNvPr id="19" name="箭头: 右 18">
            <a:extLst>
              <a:ext uri="{FF2B5EF4-FFF2-40B4-BE49-F238E27FC236}">
                <a16:creationId xmlns:a16="http://schemas.microsoft.com/office/drawing/2014/main" id="{8F1DC777-1631-04C0-D859-7C13912F48A6}"/>
              </a:ext>
            </a:extLst>
          </p:cNvPr>
          <p:cNvSpPr/>
          <p:nvPr/>
        </p:nvSpPr>
        <p:spPr>
          <a:xfrm>
            <a:off x="4425541" y="3701912"/>
            <a:ext cx="3416301" cy="927980"/>
          </a:xfrm>
          <a:prstGeom prst="rightArrow">
            <a:avLst/>
          </a:prstGeom>
          <a:solidFill>
            <a:srgbClr val="C0000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 name="标题 1">
            <a:extLst>
              <a:ext uri="{FF2B5EF4-FFF2-40B4-BE49-F238E27FC236}">
                <a16:creationId xmlns:a16="http://schemas.microsoft.com/office/drawing/2014/main" id="{9A404491-1E20-C618-C9E3-32923181AA1C}"/>
              </a:ext>
            </a:extLst>
          </p:cNvPr>
          <p:cNvSpPr txBox="1"/>
          <p:nvPr/>
        </p:nvSpPr>
        <p:spPr>
          <a:xfrm>
            <a:off x="569514" y="2133308"/>
            <a:ext cx="6906553" cy="2298700"/>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algn="ctr">
              <a:lnSpc>
                <a:spcPct val="170000"/>
              </a:lnSpc>
            </a:pPr>
            <a:r>
              <a:rPr lang="zh-CN" altLang="en-US" sz="3200" dirty="0">
                <a:solidFill>
                  <a:schemeClr val="accent6"/>
                </a:solidFill>
              </a:rPr>
              <a:t>如何提升外部董事行权履职能力，规范外部董事履职行为，充分发挥外部董事在公司治理中的作用，</a:t>
            </a:r>
            <a:r>
              <a:rPr lang="zh-CN" altLang="en-US" sz="3200" dirty="0">
                <a:solidFill>
                  <a:schemeClr val="bg1"/>
                </a:solidFill>
              </a:rPr>
              <a:t>请看这本工具书</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4" name="Rectangle 153"/>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灯片编号占位符 4"/>
          <p:cNvSpPr>
            <a:spLocks noGrp="1"/>
          </p:cNvSpPr>
          <p:nvPr>
            <p:ph type="sldNum" sz="quarter" idx="12"/>
          </p:nvPr>
        </p:nvSpPr>
        <p:spPr>
          <a:xfrm>
            <a:off x="9037321" y="6356350"/>
            <a:ext cx="2743200" cy="365125"/>
          </a:xfrm>
        </p:spPr>
        <p:txBody>
          <a:bodyPr vert="horz" lIns="91440" tIns="45720" rIns="91440" bIns="45720" rtlCol="0" anchor="ctr">
            <a:normAutofit/>
          </a:bodyPr>
          <a:lstStyle/>
          <a:p>
            <a:pPr>
              <a:spcAft>
                <a:spcPts val="600"/>
              </a:spcAft>
            </a:pPr>
            <a:fld id="{C8BB1146-E542-4D4E-B8E9-6919A11DDD48}" type="slidenum">
              <a:rPr lang="en-US" sz="1200">
                <a:solidFill>
                  <a:schemeClr val="tx1">
                    <a:lumMod val="50000"/>
                    <a:lumOff val="50000"/>
                  </a:schemeClr>
                </a:solidFill>
              </a:rPr>
              <a:t>30</a:t>
            </a:fld>
            <a:endParaRPr lang="en-US" sz="1200">
              <a:solidFill>
                <a:schemeClr val="tx1">
                  <a:lumMod val="50000"/>
                  <a:lumOff val="50000"/>
                </a:schemeClr>
              </a:solidFill>
            </a:endParaRPr>
          </a:p>
        </p:txBody>
      </p:sp>
      <p:pic>
        <p:nvPicPr>
          <p:cNvPr id="3" name="图片 2"/>
          <p:cNvPicPr>
            <a:picLocks noChangeAspect="1"/>
          </p:cNvPicPr>
          <p:nvPr/>
        </p:nvPicPr>
        <p:blipFill>
          <a:blip r:embed="rId4"/>
          <a:stretch>
            <a:fillRect/>
          </a:stretch>
        </p:blipFill>
        <p:spPr>
          <a:xfrm>
            <a:off x="4978367" y="6466774"/>
            <a:ext cx="2112624" cy="391226"/>
          </a:xfrm>
          <a:prstGeom prst="rect">
            <a:avLst/>
          </a:prstGeom>
        </p:spPr>
      </p:pic>
      <p:sp>
        <p:nvSpPr>
          <p:cNvPr id="2" name="标题 4">
            <a:extLst>
              <a:ext uri="{FF2B5EF4-FFF2-40B4-BE49-F238E27FC236}">
                <a16:creationId xmlns:a16="http://schemas.microsoft.com/office/drawing/2014/main" id="{45EA0B4E-2179-3A7F-E4EF-160D2AB0ADE5}"/>
              </a:ext>
            </a:extLst>
          </p:cNvPr>
          <p:cNvSpPr>
            <a:spLocks noGrp="1"/>
          </p:cNvSpPr>
          <p:nvPr>
            <p:custDataLst>
              <p:tags r:id="rId1"/>
            </p:custDataLst>
          </p:nvPr>
        </p:nvSpPr>
        <p:spPr>
          <a:xfrm>
            <a:off x="141604" y="-40852"/>
            <a:ext cx="10850563" cy="102869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altLang="zh-CN" sz="3600" dirty="0">
                <a:solidFill>
                  <a:srgbClr val="FF0000"/>
                </a:solidFill>
                <a:sym typeface="+mn-ea"/>
              </a:rPr>
              <a:t>3</a:t>
            </a:r>
            <a:r>
              <a:rPr lang="zh-CN" altLang="en-US" sz="3600" dirty="0">
                <a:solidFill>
                  <a:srgbClr val="FF0000"/>
                </a:solidFill>
                <a:sym typeface="+mn-ea"/>
              </a:rPr>
              <a:t>折</a:t>
            </a:r>
            <a:r>
              <a:rPr lang="zh-CN" altLang="en-US" sz="3200" dirty="0">
                <a:sym typeface="+mn-ea"/>
              </a:rPr>
              <a:t>秒杀福利</a:t>
            </a:r>
          </a:p>
        </p:txBody>
      </p:sp>
      <p:sp>
        <p:nvSpPr>
          <p:cNvPr id="15" name="文本框 14">
            <a:extLst>
              <a:ext uri="{FF2B5EF4-FFF2-40B4-BE49-F238E27FC236}">
                <a16:creationId xmlns:a16="http://schemas.microsoft.com/office/drawing/2014/main" id="{DF639AB1-831E-4696-595A-57C91C849E35}"/>
              </a:ext>
            </a:extLst>
          </p:cNvPr>
          <p:cNvSpPr txBox="1"/>
          <p:nvPr/>
        </p:nvSpPr>
        <p:spPr>
          <a:xfrm>
            <a:off x="6847364" y="365672"/>
            <a:ext cx="1748367" cy="646331"/>
          </a:xfrm>
          <a:prstGeom prst="rect">
            <a:avLst/>
          </a:prstGeom>
          <a:noFill/>
        </p:spPr>
        <p:txBody>
          <a:bodyPr wrap="square" rtlCol="0">
            <a:spAutoFit/>
          </a:bodyPr>
          <a:lstStyle/>
          <a:p>
            <a:r>
              <a:rPr lang="en-US" altLang="zh-CN" sz="3600" b="1" dirty="0">
                <a:solidFill>
                  <a:srgbClr val="FF0000"/>
                </a:solidFill>
              </a:rPr>
              <a:t>2500</a:t>
            </a:r>
            <a:r>
              <a:rPr lang="zh-CN" altLang="en-US" sz="3600" b="1" dirty="0">
                <a:solidFill>
                  <a:srgbClr val="FF0000"/>
                </a:solidFill>
              </a:rPr>
              <a:t>元</a:t>
            </a:r>
          </a:p>
        </p:txBody>
      </p:sp>
      <p:sp>
        <p:nvSpPr>
          <p:cNvPr id="16" name="箭头: 下 15">
            <a:extLst>
              <a:ext uri="{FF2B5EF4-FFF2-40B4-BE49-F238E27FC236}">
                <a16:creationId xmlns:a16="http://schemas.microsoft.com/office/drawing/2014/main" id="{2E6386BF-F764-50DE-B5B5-1054E33865B1}"/>
              </a:ext>
            </a:extLst>
          </p:cNvPr>
          <p:cNvSpPr/>
          <p:nvPr/>
        </p:nvSpPr>
        <p:spPr>
          <a:xfrm rot="16200000">
            <a:off x="8669731" y="513029"/>
            <a:ext cx="221153" cy="371791"/>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65A90632-AA72-A1E6-FCF5-842FC46B9E3C}"/>
              </a:ext>
            </a:extLst>
          </p:cNvPr>
          <p:cNvSpPr txBox="1"/>
          <p:nvPr/>
        </p:nvSpPr>
        <p:spPr>
          <a:xfrm>
            <a:off x="9005186" y="365672"/>
            <a:ext cx="1748367" cy="646331"/>
          </a:xfrm>
          <a:prstGeom prst="rect">
            <a:avLst/>
          </a:prstGeom>
          <a:noFill/>
        </p:spPr>
        <p:txBody>
          <a:bodyPr wrap="square" rtlCol="0">
            <a:spAutoFit/>
          </a:bodyPr>
          <a:lstStyle/>
          <a:p>
            <a:r>
              <a:rPr lang="en-US" altLang="zh-CN" sz="3600" b="1" dirty="0">
                <a:solidFill>
                  <a:srgbClr val="FF0000"/>
                </a:solidFill>
              </a:rPr>
              <a:t>750</a:t>
            </a:r>
            <a:r>
              <a:rPr lang="zh-CN" altLang="en-US" sz="3600" b="1" dirty="0">
                <a:solidFill>
                  <a:srgbClr val="FF0000"/>
                </a:solidFill>
              </a:rPr>
              <a:t>元</a:t>
            </a:r>
          </a:p>
        </p:txBody>
      </p:sp>
      <p:pic>
        <p:nvPicPr>
          <p:cNvPr id="9" name="图片 8" descr="图片包含 文本&#10;&#10;AI 生成的内容可能不正确。">
            <a:extLst>
              <a:ext uri="{FF2B5EF4-FFF2-40B4-BE49-F238E27FC236}">
                <a16:creationId xmlns:a16="http://schemas.microsoft.com/office/drawing/2014/main" id="{70C92088-218D-F0B0-A0D1-E32EB39BF6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9765" y="1452045"/>
            <a:ext cx="4550530" cy="4550530"/>
          </a:xfrm>
          <a:prstGeom prst="rect">
            <a:avLst/>
          </a:prstGeom>
        </p:spPr>
      </p:pic>
      <p:sp>
        <p:nvSpPr>
          <p:cNvPr id="19" name="箭头: 右 18">
            <a:extLst>
              <a:ext uri="{FF2B5EF4-FFF2-40B4-BE49-F238E27FC236}">
                <a16:creationId xmlns:a16="http://schemas.microsoft.com/office/drawing/2014/main" id="{8F1DC777-1631-04C0-D859-7C13912F48A6}"/>
              </a:ext>
            </a:extLst>
          </p:cNvPr>
          <p:cNvSpPr/>
          <p:nvPr/>
        </p:nvSpPr>
        <p:spPr>
          <a:xfrm>
            <a:off x="4425541" y="3701912"/>
            <a:ext cx="3416301" cy="927980"/>
          </a:xfrm>
          <a:prstGeom prst="rightArrow">
            <a:avLst/>
          </a:prstGeom>
          <a:solidFill>
            <a:srgbClr val="C0000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 name="标题 1">
            <a:extLst>
              <a:ext uri="{FF2B5EF4-FFF2-40B4-BE49-F238E27FC236}">
                <a16:creationId xmlns:a16="http://schemas.microsoft.com/office/drawing/2014/main" id="{9A404491-1E20-C618-C9E3-32923181AA1C}"/>
              </a:ext>
            </a:extLst>
          </p:cNvPr>
          <p:cNvSpPr txBox="1"/>
          <p:nvPr/>
        </p:nvSpPr>
        <p:spPr>
          <a:xfrm>
            <a:off x="569514" y="2133308"/>
            <a:ext cx="6906553" cy="2298700"/>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algn="ctr">
              <a:lnSpc>
                <a:spcPct val="170000"/>
              </a:lnSpc>
            </a:pPr>
            <a:r>
              <a:rPr lang="zh-CN" altLang="en-US" sz="3200" dirty="0">
                <a:solidFill>
                  <a:schemeClr val="accent6"/>
                </a:solidFill>
              </a:rPr>
              <a:t>如何提升外部董事行权履职能力，规范外部董事履职行为，充分发挥外部董事在公司治理中的作用，</a:t>
            </a:r>
            <a:r>
              <a:rPr lang="zh-CN" altLang="en-US" sz="3200" dirty="0">
                <a:solidFill>
                  <a:schemeClr val="bg1"/>
                </a:solidFill>
              </a:rPr>
              <a:t>请看这本工具书</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FE43C-6009-55B7-3CD7-F576BE07EA00}"/>
              </a:ext>
            </a:extLst>
          </p:cNvPr>
          <p:cNvSpPr>
            <a:spLocks noGrp="1"/>
          </p:cNvSpPr>
          <p:nvPr>
            <p:ph type="title"/>
          </p:nvPr>
        </p:nvSpPr>
        <p:spPr/>
        <p:txBody>
          <a:bodyPr>
            <a:normAutofit fontScale="90000"/>
          </a:bodyPr>
          <a:lstStyle/>
          <a:p>
            <a:r>
              <a:rPr lang="zh-CN" altLang="en-US" dirty="0"/>
              <a:t>改革顺利！</a:t>
            </a:r>
            <a:endParaRPr lang="en-US" dirty="0"/>
          </a:p>
        </p:txBody>
      </p:sp>
    </p:spTree>
    <p:extLst>
      <p:ext uri="{BB962C8B-B14F-4D97-AF65-F5344CB8AC3E}">
        <p14:creationId xmlns:p14="http://schemas.microsoft.com/office/powerpoint/2010/main" val="4044793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4A83-49E5-C85F-16F0-9657981E81D2}"/>
            </a:ext>
          </a:extLst>
        </p:cNvPr>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8BE55AD6-1A1D-F807-4F77-696C24996C49}"/>
              </a:ext>
            </a:extLst>
          </p:cNvPr>
          <p:cNvSpPr>
            <a:spLocks noGrp="1"/>
          </p:cNvSpPr>
          <p:nvPr>
            <p:ph type="sldNum" sz="quarter" idx="12"/>
          </p:nvPr>
        </p:nvSpPr>
        <p:spPr/>
        <p:txBody>
          <a:bodyPr/>
          <a:lstStyle/>
          <a:p>
            <a:fld id="{C8BB1146-E542-4D4E-B8E9-6919A11DDD48}" type="slidenum">
              <a:rPr lang="en-US" smtClean="0"/>
              <a:t>4</a:t>
            </a:fld>
            <a:endParaRPr lang="en-US"/>
          </a:p>
        </p:txBody>
      </p:sp>
      <p:sp>
        <p:nvSpPr>
          <p:cNvPr id="38" name="文本框 37">
            <a:extLst>
              <a:ext uri="{FF2B5EF4-FFF2-40B4-BE49-F238E27FC236}">
                <a16:creationId xmlns:a16="http://schemas.microsoft.com/office/drawing/2014/main" id="{548E679E-47BA-6475-1B0B-B946190FC1BB}"/>
              </a:ext>
            </a:extLst>
          </p:cNvPr>
          <p:cNvSpPr txBox="1"/>
          <p:nvPr/>
        </p:nvSpPr>
        <p:spPr>
          <a:xfrm>
            <a:off x="1095731" y="2786679"/>
            <a:ext cx="10000538" cy="523220"/>
          </a:xfrm>
          <a:prstGeom prst="rect">
            <a:avLst/>
          </a:prstGeom>
          <a:noFill/>
        </p:spPr>
        <p:txBody>
          <a:bodyPr wrap="square">
            <a:spAutoFit/>
          </a:bodyPr>
          <a:lstStyle/>
          <a:p>
            <a:pPr algn="ctr"/>
            <a:r>
              <a:rPr lang="zh-CN" altLang="en-US" sz="2800" b="1" dirty="0">
                <a:latin typeface="Arial" panose="020B0604020202020204" pitchFamily="34" charset="0"/>
                <a:ea typeface="微软雅黑" panose="020B0503020204020204" pitchFamily="34" charset="-122"/>
              </a:rPr>
              <a:t>问题</a:t>
            </a:r>
            <a:r>
              <a:rPr lang="en-US" altLang="zh-CN" sz="2800" b="1" dirty="0">
                <a:latin typeface="Arial" panose="020B0604020202020204" pitchFamily="34" charset="0"/>
                <a:ea typeface="微软雅黑" panose="020B0503020204020204" pitchFamily="34" charset="-122"/>
              </a:rPr>
              <a:t>1</a:t>
            </a:r>
            <a:r>
              <a:rPr lang="zh-CN" altLang="en-US" sz="2800" b="1" dirty="0">
                <a:latin typeface="Arial" panose="020B0604020202020204" pitchFamily="34" charset="0"/>
                <a:ea typeface="微软雅黑" panose="020B0503020204020204" pitchFamily="34" charset="-122"/>
              </a:rPr>
              <a:t>：董事会评价谁在搞？谁应该搞？为什么要做这件事情？</a:t>
            </a:r>
            <a:endParaRPr lang="zh-CN" altLang="en-US" sz="2800" dirty="0"/>
          </a:p>
        </p:txBody>
      </p:sp>
    </p:spTree>
    <p:extLst>
      <p:ext uri="{BB962C8B-B14F-4D97-AF65-F5344CB8AC3E}">
        <p14:creationId xmlns:p14="http://schemas.microsoft.com/office/powerpoint/2010/main" val="3102040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6C153449-0B2F-F0D6-8A32-D1DD20AD0445}"/>
              </a:ext>
            </a:extLst>
          </p:cNvPr>
          <p:cNvSpPr>
            <a:spLocks noGrp="1"/>
          </p:cNvSpPr>
          <p:nvPr>
            <p:ph type="title"/>
          </p:nvPr>
        </p:nvSpPr>
        <p:spPr/>
        <p:txBody>
          <a:bodyPr>
            <a:normAutofit/>
          </a:bodyPr>
          <a:lstStyle/>
          <a:p>
            <a:r>
              <a:rPr kumimoji="1" lang="zh-CN" altLang="en-US" dirty="0"/>
              <a:t>主体不同、责任不同、关切不同</a:t>
            </a:r>
          </a:p>
        </p:txBody>
      </p:sp>
      <p:sp>
        <p:nvSpPr>
          <p:cNvPr id="4" name="灯片编号占位符 3">
            <a:extLst>
              <a:ext uri="{FF2B5EF4-FFF2-40B4-BE49-F238E27FC236}">
                <a16:creationId xmlns:a16="http://schemas.microsoft.com/office/drawing/2014/main" id="{CD92FBC4-6B47-D2F8-A12F-3F172CE60ABB}"/>
              </a:ext>
            </a:extLst>
          </p:cNvPr>
          <p:cNvSpPr>
            <a:spLocks noGrp="1"/>
          </p:cNvSpPr>
          <p:nvPr>
            <p:ph type="sldNum" sz="quarter" idx="12"/>
          </p:nvPr>
        </p:nvSpPr>
        <p:spPr/>
        <p:txBody>
          <a:bodyPr/>
          <a:lstStyle/>
          <a:p>
            <a:fld id="{C8BB1146-E542-4D4E-B8E9-6919A11DDD48}" type="slidenum">
              <a:rPr lang="en-US" smtClean="0"/>
              <a:t>5</a:t>
            </a:fld>
            <a:endParaRPr lang="en-US"/>
          </a:p>
        </p:txBody>
      </p:sp>
      <p:sp>
        <p:nvSpPr>
          <p:cNvPr id="3" name="矩形: 圆角 2">
            <a:extLst>
              <a:ext uri="{FF2B5EF4-FFF2-40B4-BE49-F238E27FC236}">
                <a16:creationId xmlns:a16="http://schemas.microsoft.com/office/drawing/2014/main" id="{E7DA28C3-6B2A-FF38-E746-0B72AA37369F}"/>
              </a:ext>
            </a:extLst>
          </p:cNvPr>
          <p:cNvSpPr/>
          <p:nvPr/>
        </p:nvSpPr>
        <p:spPr>
          <a:xfrm>
            <a:off x="4051011" y="1923253"/>
            <a:ext cx="1722474" cy="900112"/>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b="1" dirty="0"/>
              <a:t>监管</a:t>
            </a:r>
          </a:p>
        </p:txBody>
      </p:sp>
      <p:sp>
        <p:nvSpPr>
          <p:cNvPr id="2" name="矩形: 圆角 1">
            <a:extLst>
              <a:ext uri="{FF2B5EF4-FFF2-40B4-BE49-F238E27FC236}">
                <a16:creationId xmlns:a16="http://schemas.microsoft.com/office/drawing/2014/main" id="{40916819-50ED-A4E4-BA10-86304FA397FA}"/>
              </a:ext>
            </a:extLst>
          </p:cNvPr>
          <p:cNvSpPr/>
          <p:nvPr/>
        </p:nvSpPr>
        <p:spPr>
          <a:xfrm>
            <a:off x="4051011" y="3413230"/>
            <a:ext cx="1722474" cy="900112"/>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b="1" dirty="0"/>
              <a:t>集团</a:t>
            </a:r>
          </a:p>
        </p:txBody>
      </p:sp>
      <p:sp>
        <p:nvSpPr>
          <p:cNvPr id="5" name="矩形: 圆角 4">
            <a:extLst>
              <a:ext uri="{FF2B5EF4-FFF2-40B4-BE49-F238E27FC236}">
                <a16:creationId xmlns:a16="http://schemas.microsoft.com/office/drawing/2014/main" id="{538A8215-6C9B-3F51-CEDA-41C631B1D634}"/>
              </a:ext>
            </a:extLst>
          </p:cNvPr>
          <p:cNvSpPr/>
          <p:nvPr/>
        </p:nvSpPr>
        <p:spPr>
          <a:xfrm>
            <a:off x="4051011" y="4903207"/>
            <a:ext cx="1722474" cy="900112"/>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b="1" dirty="0"/>
              <a:t>企业</a:t>
            </a:r>
          </a:p>
        </p:txBody>
      </p:sp>
      <p:sp>
        <p:nvSpPr>
          <p:cNvPr id="6" name="矩形 5">
            <a:extLst>
              <a:ext uri="{FF2B5EF4-FFF2-40B4-BE49-F238E27FC236}">
                <a16:creationId xmlns:a16="http://schemas.microsoft.com/office/drawing/2014/main" id="{3A3FD016-666C-EE76-3BD6-D669511247D8}"/>
              </a:ext>
            </a:extLst>
          </p:cNvPr>
          <p:cNvSpPr/>
          <p:nvPr/>
        </p:nvSpPr>
        <p:spPr>
          <a:xfrm>
            <a:off x="7318750" y="1179394"/>
            <a:ext cx="56708" cy="4795284"/>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箭头: 右 7">
            <a:extLst>
              <a:ext uri="{FF2B5EF4-FFF2-40B4-BE49-F238E27FC236}">
                <a16:creationId xmlns:a16="http://schemas.microsoft.com/office/drawing/2014/main" id="{8F3DD376-F60F-F1BB-D82E-9263A5BC240C}"/>
              </a:ext>
            </a:extLst>
          </p:cNvPr>
          <p:cNvSpPr/>
          <p:nvPr/>
        </p:nvSpPr>
        <p:spPr>
          <a:xfrm>
            <a:off x="6347643" y="2203188"/>
            <a:ext cx="1998921" cy="3402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箭头: 右 8">
            <a:extLst>
              <a:ext uri="{FF2B5EF4-FFF2-40B4-BE49-F238E27FC236}">
                <a16:creationId xmlns:a16="http://schemas.microsoft.com/office/drawing/2014/main" id="{82A614DD-F8C4-4CEB-D0A7-7FC2FCC86F8A}"/>
              </a:ext>
            </a:extLst>
          </p:cNvPr>
          <p:cNvSpPr/>
          <p:nvPr/>
        </p:nvSpPr>
        <p:spPr>
          <a:xfrm>
            <a:off x="6347643" y="3577036"/>
            <a:ext cx="1998921" cy="3402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箭头: 右 9">
            <a:extLst>
              <a:ext uri="{FF2B5EF4-FFF2-40B4-BE49-F238E27FC236}">
                <a16:creationId xmlns:a16="http://schemas.microsoft.com/office/drawing/2014/main" id="{1B0C939D-A20F-46B7-F413-D9A41F9E3F3E}"/>
              </a:ext>
            </a:extLst>
          </p:cNvPr>
          <p:cNvSpPr/>
          <p:nvPr/>
        </p:nvSpPr>
        <p:spPr>
          <a:xfrm>
            <a:off x="6347643" y="5183142"/>
            <a:ext cx="1998921" cy="3402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AAE08A1E-262C-009B-85C8-1FEA391DD49E}"/>
              </a:ext>
            </a:extLst>
          </p:cNvPr>
          <p:cNvSpPr txBox="1"/>
          <p:nvPr/>
        </p:nvSpPr>
        <p:spPr>
          <a:xfrm>
            <a:off x="8346564" y="2203188"/>
            <a:ext cx="3362541" cy="400110"/>
          </a:xfrm>
          <a:prstGeom prst="rect">
            <a:avLst/>
          </a:prstGeom>
          <a:noFill/>
        </p:spPr>
        <p:txBody>
          <a:bodyPr wrap="square">
            <a:spAutoFit/>
          </a:bodyPr>
          <a:lstStyle/>
          <a:p>
            <a:pPr algn="ctr"/>
            <a:r>
              <a:rPr lang="zh-CN" altLang="en-US" sz="2000" b="1" dirty="0"/>
              <a:t>运行合规和政策导向</a:t>
            </a:r>
          </a:p>
        </p:txBody>
      </p:sp>
      <p:sp>
        <p:nvSpPr>
          <p:cNvPr id="13" name="文本框 12">
            <a:extLst>
              <a:ext uri="{FF2B5EF4-FFF2-40B4-BE49-F238E27FC236}">
                <a16:creationId xmlns:a16="http://schemas.microsoft.com/office/drawing/2014/main" id="{7A185425-8D49-B478-BCB3-F54D0F7523BC}"/>
              </a:ext>
            </a:extLst>
          </p:cNvPr>
          <p:cNvSpPr txBox="1"/>
          <p:nvPr/>
        </p:nvSpPr>
        <p:spPr>
          <a:xfrm>
            <a:off x="8346564" y="3631618"/>
            <a:ext cx="3362541" cy="400110"/>
          </a:xfrm>
          <a:prstGeom prst="rect">
            <a:avLst/>
          </a:prstGeom>
          <a:noFill/>
        </p:spPr>
        <p:txBody>
          <a:bodyPr wrap="square">
            <a:spAutoFit/>
          </a:bodyPr>
          <a:lstStyle/>
          <a:p>
            <a:pPr algn="ctr"/>
            <a:r>
              <a:rPr lang="zh-CN" altLang="en-US" sz="2000" b="1" dirty="0"/>
              <a:t>治理升级和管控需要</a:t>
            </a:r>
          </a:p>
        </p:txBody>
      </p:sp>
      <p:sp>
        <p:nvSpPr>
          <p:cNvPr id="14" name="文本框 13">
            <a:extLst>
              <a:ext uri="{FF2B5EF4-FFF2-40B4-BE49-F238E27FC236}">
                <a16:creationId xmlns:a16="http://schemas.microsoft.com/office/drawing/2014/main" id="{AB35AD74-ED9C-C608-5E3B-E25A0BAE6F2C}"/>
              </a:ext>
            </a:extLst>
          </p:cNvPr>
          <p:cNvSpPr txBox="1"/>
          <p:nvPr/>
        </p:nvSpPr>
        <p:spPr>
          <a:xfrm>
            <a:off x="8346564" y="5168596"/>
            <a:ext cx="3362541" cy="400110"/>
          </a:xfrm>
          <a:prstGeom prst="rect">
            <a:avLst/>
          </a:prstGeom>
          <a:noFill/>
        </p:spPr>
        <p:txBody>
          <a:bodyPr wrap="square">
            <a:spAutoFit/>
          </a:bodyPr>
          <a:lstStyle/>
          <a:p>
            <a:pPr algn="ctr"/>
            <a:r>
              <a:rPr lang="zh-CN" altLang="en-US" sz="2000" b="1" dirty="0"/>
              <a:t>能力提升和战略牵引</a:t>
            </a:r>
          </a:p>
        </p:txBody>
      </p:sp>
      <p:sp>
        <p:nvSpPr>
          <p:cNvPr id="11" name="标题 6">
            <a:extLst>
              <a:ext uri="{FF2B5EF4-FFF2-40B4-BE49-F238E27FC236}">
                <a16:creationId xmlns:a16="http://schemas.microsoft.com/office/drawing/2014/main" id="{7DB2F2CB-FF11-5E05-3372-7761999B2E34}"/>
              </a:ext>
            </a:extLst>
          </p:cNvPr>
          <p:cNvSpPr txBox="1">
            <a:spLocks/>
          </p:cNvSpPr>
          <p:nvPr/>
        </p:nvSpPr>
        <p:spPr>
          <a:xfrm>
            <a:off x="589225" y="1615738"/>
            <a:ext cx="3092296" cy="4262836"/>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2800" b="1" kern="1200">
                <a:solidFill>
                  <a:schemeClr val="tx1"/>
                </a:solidFill>
                <a:latin typeface="Microsoft YaHei" panose="020B0503020204020204" pitchFamily="34" charset="-122"/>
                <a:ea typeface="Microsoft YaHei" panose="020B0503020204020204" pitchFamily="34" charset="-122"/>
                <a:cs typeface="+mj-cs"/>
              </a:defRPr>
            </a:lvl1pPr>
          </a:lstStyle>
          <a:p>
            <a:pPr algn="ctr">
              <a:lnSpc>
                <a:spcPct val="320000"/>
              </a:lnSpc>
            </a:pPr>
            <a:r>
              <a:rPr kumimoji="1" lang="zh-CN" altLang="en-US" dirty="0">
                <a:solidFill>
                  <a:schemeClr val="bg1">
                    <a:lumMod val="50000"/>
                  </a:schemeClr>
                </a:solidFill>
              </a:rPr>
              <a:t>深化提升行动收官</a:t>
            </a:r>
            <a:endParaRPr kumimoji="1" lang="en-US" altLang="zh-CN" dirty="0">
              <a:solidFill>
                <a:schemeClr val="bg1">
                  <a:lumMod val="50000"/>
                </a:schemeClr>
              </a:solidFill>
            </a:endParaRPr>
          </a:p>
          <a:p>
            <a:pPr algn="ctr">
              <a:lnSpc>
                <a:spcPct val="320000"/>
              </a:lnSpc>
            </a:pPr>
            <a:r>
              <a:rPr kumimoji="1" lang="zh-CN" altLang="en-US" dirty="0">
                <a:solidFill>
                  <a:schemeClr val="bg1">
                    <a:lumMod val="50000"/>
                  </a:schemeClr>
                </a:solidFill>
              </a:rPr>
              <a:t>董事会是治理主线</a:t>
            </a:r>
            <a:endParaRPr kumimoji="1" lang="en-US" altLang="zh-CN" dirty="0">
              <a:solidFill>
                <a:schemeClr val="bg1">
                  <a:lumMod val="50000"/>
                </a:schemeClr>
              </a:solidFill>
            </a:endParaRPr>
          </a:p>
          <a:p>
            <a:pPr algn="ctr">
              <a:lnSpc>
                <a:spcPct val="320000"/>
              </a:lnSpc>
            </a:pPr>
            <a:r>
              <a:rPr kumimoji="1" lang="zh-CN" altLang="en-US" dirty="0">
                <a:solidFill>
                  <a:schemeClr val="bg1">
                    <a:lumMod val="50000"/>
                  </a:schemeClr>
                </a:solidFill>
              </a:rPr>
              <a:t>配齐建强基本完成</a:t>
            </a:r>
          </a:p>
        </p:txBody>
      </p:sp>
    </p:spTree>
    <p:extLst>
      <p:ext uri="{BB962C8B-B14F-4D97-AF65-F5344CB8AC3E}">
        <p14:creationId xmlns:p14="http://schemas.microsoft.com/office/powerpoint/2010/main" val="3355659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E0130-F822-A1ED-1594-A0618C484788}"/>
            </a:ext>
          </a:extLst>
        </p:cNvPr>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0769D87A-4CCE-49F0-694A-01B45BB337B4}"/>
              </a:ext>
            </a:extLst>
          </p:cNvPr>
          <p:cNvSpPr>
            <a:spLocks noGrp="1"/>
          </p:cNvSpPr>
          <p:nvPr>
            <p:ph type="sldNum" sz="quarter" idx="12"/>
          </p:nvPr>
        </p:nvSpPr>
        <p:spPr/>
        <p:txBody>
          <a:bodyPr/>
          <a:lstStyle/>
          <a:p>
            <a:fld id="{C8BB1146-E542-4D4E-B8E9-6919A11DDD48}" type="slidenum">
              <a:rPr lang="en-US" smtClean="0"/>
              <a:t>6</a:t>
            </a:fld>
            <a:endParaRPr lang="en-US"/>
          </a:p>
        </p:txBody>
      </p:sp>
      <p:sp>
        <p:nvSpPr>
          <p:cNvPr id="38" name="文本框 37">
            <a:extLst>
              <a:ext uri="{FF2B5EF4-FFF2-40B4-BE49-F238E27FC236}">
                <a16:creationId xmlns:a16="http://schemas.microsoft.com/office/drawing/2014/main" id="{60BB57DB-EF5C-C0F2-D735-176B83FD685A}"/>
              </a:ext>
            </a:extLst>
          </p:cNvPr>
          <p:cNvSpPr txBox="1"/>
          <p:nvPr/>
        </p:nvSpPr>
        <p:spPr>
          <a:xfrm>
            <a:off x="1095731" y="2786679"/>
            <a:ext cx="10000538" cy="523220"/>
          </a:xfrm>
          <a:prstGeom prst="rect">
            <a:avLst/>
          </a:prstGeom>
          <a:noFill/>
        </p:spPr>
        <p:txBody>
          <a:bodyPr wrap="square">
            <a:spAutoFit/>
          </a:bodyPr>
          <a:lstStyle/>
          <a:p>
            <a:pPr algn="ctr"/>
            <a:r>
              <a:rPr lang="zh-CN" altLang="en-US" sz="2800" b="1" dirty="0">
                <a:latin typeface="Arial" panose="020B0604020202020204" pitchFamily="34" charset="0"/>
                <a:ea typeface="微软雅黑" panose="020B0503020204020204" pitchFamily="34" charset="-122"/>
              </a:rPr>
              <a:t>问题</a:t>
            </a:r>
            <a:r>
              <a:rPr lang="en-US" altLang="zh-CN" sz="2800" b="1" dirty="0">
                <a:latin typeface="Arial" panose="020B0604020202020204" pitchFamily="34" charset="0"/>
                <a:ea typeface="微软雅黑" panose="020B0503020204020204" pitchFamily="34" charset="-122"/>
              </a:rPr>
              <a:t>2</a:t>
            </a:r>
            <a:r>
              <a:rPr lang="zh-CN" altLang="en-US" sz="2800" b="1" dirty="0">
                <a:latin typeface="Arial" panose="020B0604020202020204" pitchFamily="34" charset="0"/>
                <a:ea typeface="微软雅黑" panose="020B0503020204020204" pitchFamily="34" charset="-122"/>
              </a:rPr>
              <a:t>：董事会建设过去是怎么搞的？现在有哪些新要求？</a:t>
            </a:r>
          </a:p>
        </p:txBody>
      </p:sp>
    </p:spTree>
    <p:extLst>
      <p:ext uri="{BB962C8B-B14F-4D97-AF65-F5344CB8AC3E}">
        <p14:creationId xmlns:p14="http://schemas.microsoft.com/office/powerpoint/2010/main" val="3048231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6360F-B689-1A11-03F4-40B30677E4DC}"/>
            </a:ext>
          </a:extLst>
        </p:cNvPr>
        <p:cNvGrpSpPr/>
        <p:nvPr/>
      </p:nvGrpSpPr>
      <p:grpSpPr>
        <a:xfrm>
          <a:off x="0" y="0"/>
          <a:ext cx="0" cy="0"/>
          <a:chOff x="0" y="0"/>
          <a:chExt cx="0" cy="0"/>
        </a:xfrm>
      </p:grpSpPr>
      <p:sp>
        <p:nvSpPr>
          <p:cNvPr id="7" name="标题 6">
            <a:extLst>
              <a:ext uri="{FF2B5EF4-FFF2-40B4-BE49-F238E27FC236}">
                <a16:creationId xmlns:a16="http://schemas.microsoft.com/office/drawing/2014/main" id="{10D27C77-5F5E-8B5E-0C79-AB3E9AC7F8C9}"/>
              </a:ext>
            </a:extLst>
          </p:cNvPr>
          <p:cNvSpPr>
            <a:spLocks noGrp="1"/>
          </p:cNvSpPr>
          <p:nvPr>
            <p:ph type="title"/>
          </p:nvPr>
        </p:nvSpPr>
        <p:spPr/>
        <p:txBody>
          <a:bodyPr>
            <a:normAutofit/>
          </a:bodyPr>
          <a:lstStyle/>
          <a:p>
            <a:r>
              <a:rPr kumimoji="1" lang="zh-CN" altLang="en-US" dirty="0"/>
              <a:t>董事会评价关注点：规范性、有效性</a:t>
            </a:r>
          </a:p>
        </p:txBody>
      </p:sp>
      <p:sp>
        <p:nvSpPr>
          <p:cNvPr id="4" name="灯片编号占位符 3">
            <a:extLst>
              <a:ext uri="{FF2B5EF4-FFF2-40B4-BE49-F238E27FC236}">
                <a16:creationId xmlns:a16="http://schemas.microsoft.com/office/drawing/2014/main" id="{12C925C5-BE6E-04EE-8FFA-326472BD3033}"/>
              </a:ext>
            </a:extLst>
          </p:cNvPr>
          <p:cNvSpPr>
            <a:spLocks noGrp="1"/>
          </p:cNvSpPr>
          <p:nvPr>
            <p:ph type="sldNum" sz="quarter" idx="12"/>
          </p:nvPr>
        </p:nvSpPr>
        <p:spPr/>
        <p:txBody>
          <a:bodyPr/>
          <a:lstStyle/>
          <a:p>
            <a:fld id="{C8BB1146-E542-4D4E-B8E9-6919A11DDD48}" type="slidenum">
              <a:rPr lang="en-US" smtClean="0"/>
              <a:t>7</a:t>
            </a:fld>
            <a:endParaRPr lang="en-US"/>
          </a:p>
        </p:txBody>
      </p:sp>
      <p:grpSp>
        <p:nvGrpSpPr>
          <p:cNvPr id="17" name="组合 16">
            <a:extLst>
              <a:ext uri="{FF2B5EF4-FFF2-40B4-BE49-F238E27FC236}">
                <a16:creationId xmlns:a16="http://schemas.microsoft.com/office/drawing/2014/main" id="{FB4427A6-F432-5B9A-83E7-10E8D129981B}"/>
              </a:ext>
            </a:extLst>
          </p:cNvPr>
          <p:cNvGrpSpPr/>
          <p:nvPr/>
        </p:nvGrpSpPr>
        <p:grpSpPr>
          <a:xfrm>
            <a:off x="3232298" y="1028699"/>
            <a:ext cx="5374056" cy="5031859"/>
            <a:chOff x="3402419" y="1203264"/>
            <a:chExt cx="5374056" cy="5031859"/>
          </a:xfrm>
        </p:grpSpPr>
        <p:sp>
          <p:nvSpPr>
            <p:cNvPr id="18" name="任意多边形: 形状 17">
              <a:extLst>
                <a:ext uri="{FF2B5EF4-FFF2-40B4-BE49-F238E27FC236}">
                  <a16:creationId xmlns:a16="http://schemas.microsoft.com/office/drawing/2014/main" id="{7142C4DD-AF12-D5BC-11BC-783891C710F9}"/>
                </a:ext>
              </a:extLst>
            </p:cNvPr>
            <p:cNvSpPr/>
            <p:nvPr/>
          </p:nvSpPr>
          <p:spPr>
            <a:xfrm>
              <a:off x="3402419" y="2101953"/>
              <a:ext cx="2642346" cy="3234983"/>
            </a:xfrm>
            <a:custGeom>
              <a:avLst/>
              <a:gdLst>
                <a:gd name="connsiteX0" fmla="*/ 329552 w 3234982"/>
                <a:gd name="connsiteY0" fmla="*/ 0 h 1976917"/>
                <a:gd name="connsiteX1" fmla="*/ 2905430 w 3234982"/>
                <a:gd name="connsiteY1" fmla="*/ 0 h 1976917"/>
                <a:gd name="connsiteX2" fmla="*/ 3234982 w 3234982"/>
                <a:gd name="connsiteY2" fmla="*/ 329552 h 1976917"/>
                <a:gd name="connsiteX3" fmla="*/ 3234982 w 3234982"/>
                <a:gd name="connsiteY3" fmla="*/ 1976917 h 1976917"/>
                <a:gd name="connsiteX4" fmla="*/ 3234982 w 3234982"/>
                <a:gd name="connsiteY4" fmla="*/ 1976917 h 1976917"/>
                <a:gd name="connsiteX5" fmla="*/ 0 w 3234982"/>
                <a:gd name="connsiteY5" fmla="*/ 1976917 h 1976917"/>
                <a:gd name="connsiteX6" fmla="*/ 0 w 3234982"/>
                <a:gd name="connsiteY6" fmla="*/ 1976917 h 1976917"/>
                <a:gd name="connsiteX7" fmla="*/ 0 w 3234982"/>
                <a:gd name="connsiteY7" fmla="*/ 329552 h 1976917"/>
                <a:gd name="connsiteX8" fmla="*/ 329552 w 3234982"/>
                <a:gd name="connsiteY8" fmla="*/ 0 h 197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4982" h="1976917">
                  <a:moveTo>
                    <a:pt x="1" y="1775526"/>
                  </a:moveTo>
                  <a:lnTo>
                    <a:pt x="1" y="201391"/>
                  </a:lnTo>
                  <a:cubicBezTo>
                    <a:pt x="1" y="90166"/>
                    <a:pt x="241440" y="0"/>
                    <a:pt x="539272" y="0"/>
                  </a:cubicBezTo>
                  <a:lnTo>
                    <a:pt x="3234981" y="0"/>
                  </a:lnTo>
                  <a:lnTo>
                    <a:pt x="3234981" y="0"/>
                  </a:lnTo>
                  <a:lnTo>
                    <a:pt x="3234981" y="1976917"/>
                  </a:lnTo>
                  <a:lnTo>
                    <a:pt x="3234981" y="1976917"/>
                  </a:lnTo>
                  <a:lnTo>
                    <a:pt x="539272" y="1976917"/>
                  </a:lnTo>
                  <a:cubicBezTo>
                    <a:pt x="241440" y="1976917"/>
                    <a:pt x="1" y="1886751"/>
                    <a:pt x="1" y="1775526"/>
                  </a:cubicBezTo>
                  <a:close/>
                </a:path>
              </a:pathLst>
            </a:custGeom>
            <a:solidFill>
              <a:schemeClr val="accent6">
                <a:lumMod val="20000"/>
                <a:lumOff val="80000"/>
              </a:schemeClr>
            </a:solidFill>
          </p:spPr>
          <p:style>
            <a:lnRef idx="2">
              <a:schemeClr val="lt1">
                <a:hueOff val="0"/>
                <a:satOff val="0"/>
                <a:lumOff val="0"/>
                <a:alphaOff val="0"/>
              </a:schemeClr>
            </a:lnRef>
            <a:fillRef idx="1">
              <a:schemeClr val="accent3">
                <a:tint val="50000"/>
                <a:hueOff val="0"/>
                <a:satOff val="0"/>
                <a:lumOff val="0"/>
                <a:alphaOff val="0"/>
              </a:schemeClr>
            </a:fillRef>
            <a:effectRef idx="0">
              <a:schemeClr val="accent3">
                <a:tint val="50000"/>
                <a:hueOff val="0"/>
                <a:satOff val="0"/>
                <a:lumOff val="0"/>
                <a:alphaOff val="0"/>
              </a:schemeClr>
            </a:effectRef>
            <a:fontRef idx="minor">
              <a:schemeClr val="lt1">
                <a:hueOff val="0"/>
                <a:satOff val="0"/>
                <a:lumOff val="0"/>
                <a:alphaOff val="0"/>
              </a:schemeClr>
            </a:fontRef>
          </p:style>
          <p:txBody>
            <a:bodyPr spcFirstLastPara="0" vert="horz" wrap="square" lIns="187964" tIns="248924" rIns="137160" bIns="248923" numCol="1" spcCol="1270" anchor="t" anchorCtr="0">
              <a:noAutofit/>
            </a:bodyPr>
            <a:lstStyle/>
            <a:p>
              <a:pPr algn="ctr" defTabSz="1066800">
                <a:lnSpc>
                  <a:spcPct val="150000"/>
                </a:lnSpc>
                <a:spcBef>
                  <a:spcPct val="0"/>
                </a:spcBef>
                <a:spcAft>
                  <a:spcPct val="35000"/>
                </a:spcAft>
              </a:pPr>
              <a:r>
                <a:rPr lang="zh-CN" altLang="en-US" sz="2800" b="1" dirty="0">
                  <a:solidFill>
                    <a:schemeClr val="tx2"/>
                  </a:solidFill>
                </a:rPr>
                <a:t>规范性</a:t>
              </a:r>
            </a:p>
            <a:p>
              <a:pPr marL="0" lvl="1" algn="ctr" defTabSz="844550">
                <a:lnSpc>
                  <a:spcPct val="150000"/>
                </a:lnSpc>
                <a:spcBef>
                  <a:spcPct val="0"/>
                </a:spcBef>
                <a:spcAft>
                  <a:spcPct val="15000"/>
                </a:spcAft>
              </a:pPr>
              <a:r>
                <a:rPr lang="zh-CN" sz="2000" b="1" kern="1200" dirty="0">
                  <a:solidFill>
                    <a:schemeClr val="tx1"/>
                  </a:solidFill>
                </a:rPr>
                <a:t>组织建设</a:t>
              </a:r>
              <a:endParaRPr lang="zh-CN" sz="2000" kern="1200" dirty="0">
                <a:solidFill>
                  <a:schemeClr val="tx1"/>
                </a:solidFill>
              </a:endParaRPr>
            </a:p>
            <a:p>
              <a:pPr marL="0" lvl="1" algn="ctr" defTabSz="844550">
                <a:lnSpc>
                  <a:spcPct val="150000"/>
                </a:lnSpc>
                <a:spcBef>
                  <a:spcPct val="0"/>
                </a:spcBef>
                <a:spcAft>
                  <a:spcPct val="15000"/>
                </a:spcAft>
              </a:pPr>
              <a:r>
                <a:rPr lang="zh-CN" sz="2000" b="1" kern="1200" dirty="0">
                  <a:solidFill>
                    <a:schemeClr val="tx1"/>
                  </a:solidFill>
                </a:rPr>
                <a:t>人员配置</a:t>
              </a:r>
              <a:endParaRPr lang="zh-CN" sz="2000" kern="1200" dirty="0">
                <a:solidFill>
                  <a:schemeClr val="tx1"/>
                </a:solidFill>
              </a:endParaRPr>
            </a:p>
            <a:p>
              <a:pPr marL="0" lvl="1" algn="ctr" defTabSz="844550">
                <a:lnSpc>
                  <a:spcPct val="150000"/>
                </a:lnSpc>
                <a:spcBef>
                  <a:spcPct val="0"/>
                </a:spcBef>
                <a:spcAft>
                  <a:spcPct val="15000"/>
                </a:spcAft>
              </a:pPr>
              <a:r>
                <a:rPr lang="zh-CN" sz="2000" b="1" kern="1200" dirty="0">
                  <a:solidFill>
                    <a:schemeClr val="tx1"/>
                  </a:solidFill>
                </a:rPr>
                <a:t>权责运行</a:t>
              </a:r>
              <a:endParaRPr lang="zh-CN" sz="2000" kern="1200" dirty="0">
                <a:solidFill>
                  <a:schemeClr val="tx1"/>
                </a:solidFill>
              </a:endParaRPr>
            </a:p>
            <a:p>
              <a:pPr marL="0" lvl="1" algn="ctr" defTabSz="844550">
                <a:lnSpc>
                  <a:spcPct val="150000"/>
                </a:lnSpc>
                <a:spcBef>
                  <a:spcPct val="0"/>
                </a:spcBef>
                <a:spcAft>
                  <a:spcPct val="15000"/>
                </a:spcAft>
              </a:pPr>
              <a:r>
                <a:rPr lang="zh-CN" sz="2000" b="1" kern="1200" dirty="0">
                  <a:solidFill>
                    <a:schemeClr val="tx1"/>
                  </a:solidFill>
                </a:rPr>
                <a:t>信息沟通</a:t>
              </a:r>
              <a:endParaRPr lang="zh-CN" sz="2000" kern="1200" dirty="0">
                <a:solidFill>
                  <a:schemeClr val="tx1"/>
                </a:solidFill>
              </a:endParaRPr>
            </a:p>
          </p:txBody>
        </p:sp>
        <p:sp>
          <p:nvSpPr>
            <p:cNvPr id="19" name="任意多边形: 形状 18">
              <a:extLst>
                <a:ext uri="{FF2B5EF4-FFF2-40B4-BE49-F238E27FC236}">
                  <a16:creationId xmlns:a16="http://schemas.microsoft.com/office/drawing/2014/main" id="{911550A2-0260-7294-5F12-7AD396A77694}"/>
                </a:ext>
              </a:extLst>
            </p:cNvPr>
            <p:cNvSpPr/>
            <p:nvPr/>
          </p:nvSpPr>
          <p:spPr>
            <a:xfrm>
              <a:off x="6134533" y="2101953"/>
              <a:ext cx="2641942" cy="3234983"/>
            </a:xfrm>
            <a:custGeom>
              <a:avLst/>
              <a:gdLst>
                <a:gd name="connsiteX0" fmla="*/ 329552 w 3234982"/>
                <a:gd name="connsiteY0" fmla="*/ 0 h 1976917"/>
                <a:gd name="connsiteX1" fmla="*/ 2905430 w 3234982"/>
                <a:gd name="connsiteY1" fmla="*/ 0 h 1976917"/>
                <a:gd name="connsiteX2" fmla="*/ 3234982 w 3234982"/>
                <a:gd name="connsiteY2" fmla="*/ 329552 h 1976917"/>
                <a:gd name="connsiteX3" fmla="*/ 3234982 w 3234982"/>
                <a:gd name="connsiteY3" fmla="*/ 1976917 h 1976917"/>
                <a:gd name="connsiteX4" fmla="*/ 3234982 w 3234982"/>
                <a:gd name="connsiteY4" fmla="*/ 1976917 h 1976917"/>
                <a:gd name="connsiteX5" fmla="*/ 0 w 3234982"/>
                <a:gd name="connsiteY5" fmla="*/ 1976917 h 1976917"/>
                <a:gd name="connsiteX6" fmla="*/ 0 w 3234982"/>
                <a:gd name="connsiteY6" fmla="*/ 1976917 h 1976917"/>
                <a:gd name="connsiteX7" fmla="*/ 0 w 3234982"/>
                <a:gd name="connsiteY7" fmla="*/ 329552 h 1976917"/>
                <a:gd name="connsiteX8" fmla="*/ 329552 w 3234982"/>
                <a:gd name="connsiteY8" fmla="*/ 0 h 197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4982" h="1976917">
                  <a:moveTo>
                    <a:pt x="3234981" y="201391"/>
                  </a:moveTo>
                  <a:lnTo>
                    <a:pt x="3234981" y="1775526"/>
                  </a:lnTo>
                  <a:cubicBezTo>
                    <a:pt x="3234981" y="1886751"/>
                    <a:pt x="2993542" y="1976917"/>
                    <a:pt x="2695710" y="1976917"/>
                  </a:cubicBezTo>
                  <a:lnTo>
                    <a:pt x="1" y="1976917"/>
                  </a:lnTo>
                  <a:lnTo>
                    <a:pt x="1" y="1976917"/>
                  </a:lnTo>
                  <a:lnTo>
                    <a:pt x="1" y="0"/>
                  </a:lnTo>
                  <a:lnTo>
                    <a:pt x="1" y="0"/>
                  </a:lnTo>
                  <a:lnTo>
                    <a:pt x="2695710" y="0"/>
                  </a:lnTo>
                  <a:cubicBezTo>
                    <a:pt x="2993542" y="0"/>
                    <a:pt x="3234981" y="90166"/>
                    <a:pt x="3234981" y="201391"/>
                  </a:cubicBezTo>
                  <a:close/>
                </a:path>
              </a:pathLst>
            </a:custGeom>
            <a:solidFill>
              <a:schemeClr val="accent6">
                <a:lumMod val="20000"/>
                <a:lumOff val="80000"/>
              </a:schemeClr>
            </a:solidFill>
          </p:spPr>
          <p:style>
            <a:lnRef idx="2">
              <a:schemeClr val="lt1">
                <a:hueOff val="0"/>
                <a:satOff val="0"/>
                <a:lumOff val="0"/>
                <a:alphaOff val="0"/>
              </a:schemeClr>
            </a:lnRef>
            <a:fillRef idx="1">
              <a:schemeClr val="accent3">
                <a:tint val="50000"/>
                <a:hueOff val="-1943901"/>
                <a:satOff val="-10851"/>
                <a:lumOff val="10222"/>
                <a:alphaOff val="0"/>
              </a:schemeClr>
            </a:fillRef>
            <a:effectRef idx="0">
              <a:schemeClr val="accent3">
                <a:tint val="50000"/>
                <a:hueOff val="-1943901"/>
                <a:satOff val="-10851"/>
                <a:lumOff val="10222"/>
                <a:alphaOff val="0"/>
              </a:schemeClr>
            </a:effectRef>
            <a:fontRef idx="minor">
              <a:schemeClr val="lt1">
                <a:hueOff val="0"/>
                <a:satOff val="0"/>
                <a:lumOff val="0"/>
                <a:alphaOff val="0"/>
              </a:schemeClr>
            </a:fontRef>
          </p:style>
          <p:txBody>
            <a:bodyPr spcFirstLastPara="0" vert="horz" wrap="square" lIns="137161" tIns="248924" rIns="187963" bIns="248923" numCol="1" spcCol="1270" anchor="t" anchorCtr="0">
              <a:noAutofit/>
            </a:bodyPr>
            <a:lstStyle/>
            <a:p>
              <a:pPr lvl="0" algn="ctr" defTabSz="1066800">
                <a:lnSpc>
                  <a:spcPct val="150000"/>
                </a:lnSpc>
                <a:spcBef>
                  <a:spcPct val="0"/>
                </a:spcBef>
                <a:spcAft>
                  <a:spcPct val="35000"/>
                </a:spcAft>
              </a:pPr>
              <a:r>
                <a:rPr lang="zh-CN" sz="2800" b="1" kern="1200" dirty="0">
                  <a:solidFill>
                    <a:schemeClr val="tx2"/>
                  </a:solidFill>
                </a:rPr>
                <a:t>有效性</a:t>
              </a:r>
              <a:endParaRPr lang="zh-CN" sz="2800" kern="1200" dirty="0">
                <a:solidFill>
                  <a:schemeClr val="tx2"/>
                </a:solidFill>
              </a:endParaRPr>
            </a:p>
            <a:p>
              <a:pPr marL="0" lvl="1" algn="ctr" defTabSz="844550">
                <a:lnSpc>
                  <a:spcPct val="150000"/>
                </a:lnSpc>
                <a:spcBef>
                  <a:spcPct val="0"/>
                </a:spcBef>
                <a:spcAft>
                  <a:spcPct val="15000"/>
                </a:spcAft>
              </a:pPr>
              <a:r>
                <a:rPr lang="zh-CN" sz="2000" b="1" kern="1200" dirty="0">
                  <a:solidFill>
                    <a:schemeClr val="tx1"/>
                  </a:solidFill>
                </a:rPr>
                <a:t>定战略</a:t>
              </a:r>
              <a:endParaRPr lang="zh-CN" sz="2000" kern="1200" dirty="0">
                <a:solidFill>
                  <a:schemeClr val="tx1"/>
                </a:solidFill>
              </a:endParaRPr>
            </a:p>
            <a:p>
              <a:pPr marL="0" lvl="1" algn="ctr" defTabSz="844550">
                <a:lnSpc>
                  <a:spcPct val="150000"/>
                </a:lnSpc>
                <a:spcBef>
                  <a:spcPct val="0"/>
                </a:spcBef>
                <a:spcAft>
                  <a:spcPct val="15000"/>
                </a:spcAft>
              </a:pPr>
              <a:r>
                <a:rPr lang="zh-CN" sz="2000" b="1" kern="1200" dirty="0">
                  <a:solidFill>
                    <a:schemeClr val="tx1"/>
                  </a:solidFill>
                </a:rPr>
                <a:t>作决策</a:t>
              </a:r>
              <a:endParaRPr lang="zh-CN" sz="2000" kern="1200" dirty="0">
                <a:solidFill>
                  <a:schemeClr val="tx1"/>
                </a:solidFill>
              </a:endParaRPr>
            </a:p>
            <a:p>
              <a:pPr marL="0" lvl="1" algn="ctr" defTabSz="844550">
                <a:lnSpc>
                  <a:spcPct val="150000"/>
                </a:lnSpc>
                <a:spcBef>
                  <a:spcPct val="0"/>
                </a:spcBef>
                <a:spcAft>
                  <a:spcPct val="15000"/>
                </a:spcAft>
              </a:pPr>
              <a:r>
                <a:rPr lang="zh-CN" sz="2000" b="1" kern="1200" dirty="0">
                  <a:solidFill>
                    <a:schemeClr val="tx1"/>
                  </a:solidFill>
                </a:rPr>
                <a:t>防风险</a:t>
              </a:r>
              <a:endParaRPr lang="zh-CN" sz="2000" kern="1200" dirty="0">
                <a:solidFill>
                  <a:schemeClr val="tx1"/>
                </a:solidFill>
              </a:endParaRPr>
            </a:p>
            <a:p>
              <a:pPr marL="0" lvl="1" algn="ctr" defTabSz="844550">
                <a:lnSpc>
                  <a:spcPct val="150000"/>
                </a:lnSpc>
                <a:spcBef>
                  <a:spcPct val="0"/>
                </a:spcBef>
                <a:spcAft>
                  <a:spcPct val="15000"/>
                </a:spcAft>
              </a:pPr>
              <a:r>
                <a:rPr lang="zh-CN" sz="2000" b="1" kern="1200" dirty="0">
                  <a:solidFill>
                    <a:schemeClr val="tx1"/>
                  </a:solidFill>
                </a:rPr>
                <a:t>改革发展成效</a:t>
              </a:r>
              <a:endParaRPr lang="zh-CN" sz="2000" kern="1200" dirty="0">
                <a:solidFill>
                  <a:schemeClr val="tx1"/>
                </a:solidFill>
              </a:endParaRPr>
            </a:p>
          </p:txBody>
        </p:sp>
        <p:sp>
          <p:nvSpPr>
            <p:cNvPr id="20" name="箭头: 环形 19">
              <a:extLst>
                <a:ext uri="{FF2B5EF4-FFF2-40B4-BE49-F238E27FC236}">
                  <a16:creationId xmlns:a16="http://schemas.microsoft.com/office/drawing/2014/main" id="{B0437036-AE8C-0516-4CCA-1B6B5B9ACB52}"/>
                </a:ext>
              </a:extLst>
            </p:cNvPr>
            <p:cNvSpPr/>
            <p:nvPr/>
          </p:nvSpPr>
          <p:spPr>
            <a:xfrm>
              <a:off x="5056105" y="1203264"/>
              <a:ext cx="2066685" cy="2066584"/>
            </a:xfrm>
            <a:prstGeom prst="circularArrow">
              <a:avLst>
                <a:gd name="adj1" fmla="val 12500"/>
                <a:gd name="adj2" fmla="val 1142322"/>
                <a:gd name="adj3" fmla="val 20457678"/>
                <a:gd name="adj4" fmla="val 10800000"/>
                <a:gd name="adj5" fmla="val 125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zh-CN" altLang="en-US"/>
            </a:p>
          </p:txBody>
        </p:sp>
        <p:sp>
          <p:nvSpPr>
            <p:cNvPr id="21" name="箭头: 环形 20">
              <a:extLst>
                <a:ext uri="{FF2B5EF4-FFF2-40B4-BE49-F238E27FC236}">
                  <a16:creationId xmlns:a16="http://schemas.microsoft.com/office/drawing/2014/main" id="{5AEC5199-F3C8-205A-1F4F-2AC83A3AA435}"/>
                </a:ext>
              </a:extLst>
            </p:cNvPr>
            <p:cNvSpPr/>
            <p:nvPr/>
          </p:nvSpPr>
          <p:spPr>
            <a:xfrm rot="10800000">
              <a:off x="5056105" y="4168539"/>
              <a:ext cx="2066685" cy="2066584"/>
            </a:xfrm>
            <a:prstGeom prst="circularArrow">
              <a:avLst>
                <a:gd name="adj1" fmla="val 12500"/>
                <a:gd name="adj2" fmla="val 1142322"/>
                <a:gd name="adj3" fmla="val 20457678"/>
                <a:gd name="adj4" fmla="val 10800000"/>
                <a:gd name="adj5" fmla="val 12500"/>
              </a:avLst>
            </a:prstGeom>
          </p:spPr>
          <p:style>
            <a:lnRef idx="2">
              <a:schemeClr val="lt1">
                <a:hueOff val="0"/>
                <a:satOff val="0"/>
                <a:lumOff val="0"/>
                <a:alphaOff val="0"/>
              </a:schemeClr>
            </a:lnRef>
            <a:fillRef idx="1">
              <a:schemeClr val="accent3">
                <a:hueOff val="-1233226"/>
                <a:satOff val="-1227"/>
                <a:lumOff val="-1961"/>
                <a:alphaOff val="0"/>
              </a:schemeClr>
            </a:fillRef>
            <a:effectRef idx="0">
              <a:schemeClr val="accent3">
                <a:hueOff val="-1233226"/>
                <a:satOff val="-1227"/>
                <a:lumOff val="-1961"/>
                <a:alphaOff val="0"/>
              </a:schemeClr>
            </a:effectRef>
            <a:fontRef idx="minor">
              <a:schemeClr val="lt1"/>
            </a:fontRef>
          </p:style>
          <p:txBody>
            <a:bodyPr/>
            <a:lstStyle/>
            <a:p>
              <a:endParaRPr lang="zh-CN" altLang="en-US"/>
            </a:p>
          </p:txBody>
        </p:sp>
      </p:grpSp>
    </p:spTree>
    <p:extLst>
      <p:ext uri="{BB962C8B-B14F-4D97-AF65-F5344CB8AC3E}">
        <p14:creationId xmlns:p14="http://schemas.microsoft.com/office/powerpoint/2010/main" val="1223347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FEC49-3F9F-8D3D-D384-474BE3BC0E4F}"/>
            </a:ext>
          </a:extLst>
        </p:cNvPr>
        <p:cNvGrpSpPr/>
        <p:nvPr/>
      </p:nvGrpSpPr>
      <p:grpSpPr>
        <a:xfrm>
          <a:off x="0" y="0"/>
          <a:ext cx="0" cy="0"/>
          <a:chOff x="0" y="0"/>
          <a:chExt cx="0" cy="0"/>
        </a:xfrm>
      </p:grpSpPr>
      <p:sp>
        <p:nvSpPr>
          <p:cNvPr id="7" name="标题 6">
            <a:extLst>
              <a:ext uri="{FF2B5EF4-FFF2-40B4-BE49-F238E27FC236}">
                <a16:creationId xmlns:a16="http://schemas.microsoft.com/office/drawing/2014/main" id="{675667D9-F826-77BE-215D-4AF933874E0E}"/>
              </a:ext>
            </a:extLst>
          </p:cNvPr>
          <p:cNvSpPr>
            <a:spLocks noGrp="1"/>
          </p:cNvSpPr>
          <p:nvPr>
            <p:ph type="title"/>
          </p:nvPr>
        </p:nvSpPr>
        <p:spPr/>
        <p:txBody>
          <a:bodyPr>
            <a:normAutofit/>
          </a:bodyPr>
          <a:lstStyle/>
          <a:p>
            <a:r>
              <a:rPr kumimoji="1" lang="zh-CN" altLang="en-US" dirty="0"/>
              <a:t>规范性和有效性的具体指标：政策规定</a:t>
            </a:r>
          </a:p>
        </p:txBody>
      </p:sp>
      <p:sp>
        <p:nvSpPr>
          <p:cNvPr id="4" name="灯片编号占位符 3">
            <a:extLst>
              <a:ext uri="{FF2B5EF4-FFF2-40B4-BE49-F238E27FC236}">
                <a16:creationId xmlns:a16="http://schemas.microsoft.com/office/drawing/2014/main" id="{47811157-9C41-E0B6-ED92-78039533194C}"/>
              </a:ext>
            </a:extLst>
          </p:cNvPr>
          <p:cNvSpPr>
            <a:spLocks noGrp="1"/>
          </p:cNvSpPr>
          <p:nvPr>
            <p:ph type="sldNum" sz="quarter" idx="12"/>
          </p:nvPr>
        </p:nvSpPr>
        <p:spPr/>
        <p:txBody>
          <a:bodyPr/>
          <a:lstStyle/>
          <a:p>
            <a:fld id="{C8BB1146-E542-4D4E-B8E9-6919A11DDD48}" type="slidenum">
              <a:rPr lang="en-US" smtClean="0"/>
              <a:t>8</a:t>
            </a:fld>
            <a:endParaRPr lang="en-US"/>
          </a:p>
        </p:txBody>
      </p:sp>
      <p:graphicFrame>
        <p:nvGraphicFramePr>
          <p:cNvPr id="2" name="表格 1">
            <a:extLst>
              <a:ext uri="{FF2B5EF4-FFF2-40B4-BE49-F238E27FC236}">
                <a16:creationId xmlns:a16="http://schemas.microsoft.com/office/drawing/2014/main" id="{C4E8A9E8-FECE-6596-5224-3318A4D9639F}"/>
              </a:ext>
            </a:extLst>
          </p:cNvPr>
          <p:cNvGraphicFramePr>
            <a:graphicFrameLocks noGrp="1"/>
          </p:cNvGraphicFramePr>
          <p:nvPr>
            <p:extLst>
              <p:ext uri="{D42A27DB-BD31-4B8C-83A1-F6EECF244321}">
                <p14:modId xmlns:p14="http://schemas.microsoft.com/office/powerpoint/2010/main" val="2501504988"/>
              </p:ext>
            </p:extLst>
          </p:nvPr>
        </p:nvGraphicFramePr>
        <p:xfrm>
          <a:off x="2451955" y="1238994"/>
          <a:ext cx="8393253" cy="4960388"/>
        </p:xfrm>
        <a:graphic>
          <a:graphicData uri="http://schemas.openxmlformats.org/drawingml/2006/table">
            <a:tbl>
              <a:tblPr>
                <a:tableStyleId>{5940675A-B579-460E-94D1-54222C63F5DA}</a:tableStyleId>
              </a:tblPr>
              <a:tblGrid>
                <a:gridCol w="3368437">
                  <a:extLst>
                    <a:ext uri="{9D8B030D-6E8A-4147-A177-3AD203B41FA5}">
                      <a16:colId xmlns:a16="http://schemas.microsoft.com/office/drawing/2014/main" val="3194238105"/>
                    </a:ext>
                  </a:extLst>
                </a:gridCol>
                <a:gridCol w="5024816">
                  <a:extLst>
                    <a:ext uri="{9D8B030D-6E8A-4147-A177-3AD203B41FA5}">
                      <a16:colId xmlns:a16="http://schemas.microsoft.com/office/drawing/2014/main" val="4266555066"/>
                    </a:ext>
                  </a:extLst>
                </a:gridCol>
              </a:tblGrid>
              <a:tr h="562907">
                <a:tc>
                  <a:txBody>
                    <a:bodyPr/>
                    <a:lstStyle/>
                    <a:p>
                      <a:pPr algn="ctr">
                        <a:buNone/>
                      </a:pPr>
                      <a:r>
                        <a:rPr lang="zh-CN" altLang="en-US" sz="2000" b="1" dirty="0"/>
                        <a:t>一级指标 </a:t>
                      </a:r>
                      <a:r>
                        <a:rPr lang="en-US" altLang="zh-CN" sz="2000" b="1" dirty="0"/>
                        <a:t>(</a:t>
                      </a:r>
                      <a:r>
                        <a:rPr lang="zh-CN" altLang="en-US" sz="2000" b="1" dirty="0"/>
                        <a:t>权重</a:t>
                      </a:r>
                      <a:r>
                        <a:rPr lang="en-US" altLang="zh-CN" sz="2000" b="1" dirty="0"/>
                        <a:t>)</a:t>
                      </a:r>
                      <a:endParaRPr lang="zh-CN" altLang="en-US" sz="2000" dirty="0"/>
                    </a:p>
                  </a:txBody>
                  <a:tcPr marL="53804" marR="53804" marT="26902" marB="26902" anchor="ctr"/>
                </a:tc>
                <a:tc>
                  <a:txBody>
                    <a:bodyPr/>
                    <a:lstStyle/>
                    <a:p>
                      <a:pPr algn="ctr">
                        <a:buNone/>
                      </a:pPr>
                      <a:r>
                        <a:rPr lang="zh-CN" altLang="en-US" sz="2000" b="1"/>
                        <a:t>二级指标 </a:t>
                      </a:r>
                      <a:r>
                        <a:rPr lang="en-US" altLang="zh-CN" sz="2000" b="1"/>
                        <a:t>(</a:t>
                      </a:r>
                      <a:r>
                        <a:rPr lang="zh-CN" altLang="en-US" sz="2000" b="1"/>
                        <a:t>权重</a:t>
                      </a:r>
                      <a:r>
                        <a:rPr lang="en-US" altLang="zh-CN" sz="2000" b="1"/>
                        <a:t>)</a:t>
                      </a:r>
                      <a:endParaRPr lang="zh-CN" altLang="en-US" sz="2000"/>
                    </a:p>
                  </a:txBody>
                  <a:tcPr marL="53804" marR="53804" marT="26902" marB="26902" anchor="ctr"/>
                </a:tc>
                <a:extLst>
                  <a:ext uri="{0D108BD9-81ED-4DB2-BD59-A6C34878D82A}">
                    <a16:rowId xmlns:a16="http://schemas.microsoft.com/office/drawing/2014/main" val="1920165297"/>
                  </a:ext>
                </a:extLst>
              </a:tr>
              <a:tr h="399771">
                <a:tc rowSpan="4">
                  <a:txBody>
                    <a:bodyPr/>
                    <a:lstStyle/>
                    <a:p>
                      <a:pPr algn="ctr">
                        <a:buNone/>
                      </a:pPr>
                      <a:r>
                        <a:rPr lang="zh-CN" altLang="en-US" sz="2000" b="1" dirty="0"/>
                        <a:t>基础建设 </a:t>
                      </a:r>
                      <a:r>
                        <a:rPr lang="en-US" altLang="zh-CN" sz="2000" b="1" dirty="0"/>
                        <a:t>(20%)</a:t>
                      </a:r>
                      <a:endParaRPr lang="zh-CN" altLang="en-US" sz="2000" dirty="0"/>
                    </a:p>
                  </a:txBody>
                  <a:tcPr marL="53804" marR="53804" marT="26902" marB="26902" anchor="ctr"/>
                </a:tc>
                <a:tc>
                  <a:txBody>
                    <a:bodyPr/>
                    <a:lstStyle/>
                    <a:p>
                      <a:pPr algn="ctr">
                        <a:buNone/>
                      </a:pPr>
                      <a:r>
                        <a:rPr lang="zh-CN" altLang="en-US" sz="2000" dirty="0"/>
                        <a:t>机构合理 </a:t>
                      </a:r>
                      <a:r>
                        <a:rPr lang="en-US" altLang="zh-CN" sz="2000" dirty="0"/>
                        <a:t>(5%)</a:t>
                      </a:r>
                    </a:p>
                  </a:txBody>
                  <a:tcPr marL="53804" marR="53804" marT="26902" marB="26902" anchor="ctr"/>
                </a:tc>
                <a:extLst>
                  <a:ext uri="{0D108BD9-81ED-4DB2-BD59-A6C34878D82A}">
                    <a16:rowId xmlns:a16="http://schemas.microsoft.com/office/drawing/2014/main" val="456589581"/>
                  </a:ext>
                </a:extLst>
              </a:tr>
              <a:tr h="399771">
                <a:tc vMerge="1">
                  <a:txBody>
                    <a:bodyPr/>
                    <a:lstStyle/>
                    <a:p>
                      <a:pPr>
                        <a:buNone/>
                      </a:pPr>
                      <a:endParaRPr lang="zh-CN" altLang="en-US" sz="1100" dirty="0"/>
                    </a:p>
                  </a:txBody>
                  <a:tcPr marL="53804" marR="53804" marT="26902" marB="26902" anchor="ctr">
                    <a:lnL>
                      <a:noFill/>
                    </a:lnL>
                    <a:lnR>
                      <a:noFill/>
                    </a:lnR>
                    <a:lnT>
                      <a:noFill/>
                    </a:lnT>
                    <a:lnB>
                      <a:noFill/>
                    </a:lnB>
                    <a:noFill/>
                  </a:tcPr>
                </a:tc>
                <a:tc>
                  <a:txBody>
                    <a:bodyPr/>
                    <a:lstStyle/>
                    <a:p>
                      <a:pPr algn="ctr">
                        <a:buNone/>
                      </a:pPr>
                      <a:r>
                        <a:rPr lang="zh-CN" altLang="en-US" sz="2000" dirty="0"/>
                        <a:t>配备科学 </a:t>
                      </a:r>
                      <a:r>
                        <a:rPr lang="en-US" altLang="zh-CN" sz="2000" dirty="0"/>
                        <a:t>(5%)</a:t>
                      </a:r>
                    </a:p>
                  </a:txBody>
                  <a:tcPr marL="53804" marR="53804" marT="26902" marB="26902" anchor="ctr"/>
                </a:tc>
                <a:extLst>
                  <a:ext uri="{0D108BD9-81ED-4DB2-BD59-A6C34878D82A}">
                    <a16:rowId xmlns:a16="http://schemas.microsoft.com/office/drawing/2014/main" val="8806356"/>
                  </a:ext>
                </a:extLst>
              </a:tr>
              <a:tr h="399771">
                <a:tc vMerge="1">
                  <a:txBody>
                    <a:bodyPr/>
                    <a:lstStyle/>
                    <a:p>
                      <a:pPr>
                        <a:buNone/>
                      </a:pPr>
                      <a:endParaRPr lang="zh-CN" altLang="en-US" sz="1100" dirty="0"/>
                    </a:p>
                  </a:txBody>
                  <a:tcPr marL="53804" marR="53804" marT="26902" marB="26902" anchor="ctr">
                    <a:lnL>
                      <a:noFill/>
                    </a:lnL>
                    <a:lnR>
                      <a:noFill/>
                    </a:lnR>
                    <a:lnT>
                      <a:noFill/>
                    </a:lnT>
                    <a:lnB>
                      <a:noFill/>
                    </a:lnB>
                    <a:noFill/>
                  </a:tcPr>
                </a:tc>
                <a:tc>
                  <a:txBody>
                    <a:bodyPr/>
                    <a:lstStyle/>
                    <a:p>
                      <a:pPr algn="ctr">
                        <a:buNone/>
                      </a:pPr>
                      <a:r>
                        <a:rPr lang="zh-CN" altLang="en-US" sz="2000"/>
                        <a:t>职责明确 </a:t>
                      </a:r>
                      <a:r>
                        <a:rPr lang="en-US" altLang="zh-CN" sz="2000"/>
                        <a:t>(5%)</a:t>
                      </a:r>
                    </a:p>
                  </a:txBody>
                  <a:tcPr marL="53804" marR="53804" marT="26902" marB="26902" anchor="ctr"/>
                </a:tc>
                <a:extLst>
                  <a:ext uri="{0D108BD9-81ED-4DB2-BD59-A6C34878D82A}">
                    <a16:rowId xmlns:a16="http://schemas.microsoft.com/office/drawing/2014/main" val="2134858583"/>
                  </a:ext>
                </a:extLst>
              </a:tr>
              <a:tr h="399771">
                <a:tc vMerge="1">
                  <a:txBody>
                    <a:bodyPr/>
                    <a:lstStyle/>
                    <a:p>
                      <a:pPr>
                        <a:buNone/>
                      </a:pPr>
                      <a:endParaRPr lang="zh-CN" altLang="en-US" sz="1100" dirty="0"/>
                    </a:p>
                  </a:txBody>
                  <a:tcPr marL="53804" marR="53804" marT="26902" marB="26902" anchor="ctr">
                    <a:lnL>
                      <a:noFill/>
                    </a:lnL>
                    <a:lnR>
                      <a:noFill/>
                    </a:lnR>
                    <a:lnT>
                      <a:noFill/>
                    </a:lnT>
                    <a:lnB>
                      <a:noFill/>
                    </a:lnB>
                    <a:noFill/>
                  </a:tcPr>
                </a:tc>
                <a:tc>
                  <a:txBody>
                    <a:bodyPr/>
                    <a:lstStyle/>
                    <a:p>
                      <a:pPr algn="ctr">
                        <a:buNone/>
                      </a:pPr>
                      <a:r>
                        <a:rPr lang="zh-CN" altLang="en-US" sz="2000" dirty="0"/>
                        <a:t>制度健全 </a:t>
                      </a:r>
                      <a:r>
                        <a:rPr lang="en-US" altLang="zh-CN" sz="2000" dirty="0"/>
                        <a:t>(5%)</a:t>
                      </a:r>
                    </a:p>
                  </a:txBody>
                  <a:tcPr marL="53804" marR="53804" marT="26902" marB="26902" anchor="ctr"/>
                </a:tc>
                <a:extLst>
                  <a:ext uri="{0D108BD9-81ED-4DB2-BD59-A6C34878D82A}">
                    <a16:rowId xmlns:a16="http://schemas.microsoft.com/office/drawing/2014/main" val="260890600"/>
                  </a:ext>
                </a:extLst>
              </a:tr>
              <a:tr h="399771">
                <a:tc rowSpan="3">
                  <a:txBody>
                    <a:bodyPr/>
                    <a:lstStyle/>
                    <a:p>
                      <a:pPr algn="ctr">
                        <a:buNone/>
                      </a:pPr>
                      <a:r>
                        <a:rPr lang="zh-CN" altLang="en-US" sz="2000" b="1" dirty="0"/>
                        <a:t>运行规范性 </a:t>
                      </a:r>
                      <a:r>
                        <a:rPr lang="en-US" altLang="zh-CN" sz="2000" b="1" dirty="0"/>
                        <a:t>(30%)</a:t>
                      </a:r>
                      <a:endParaRPr lang="zh-CN" altLang="en-US" sz="2000" dirty="0"/>
                    </a:p>
                  </a:txBody>
                  <a:tcPr marL="53804" marR="53804" marT="26902" marB="26902" anchor="ctr"/>
                </a:tc>
                <a:tc>
                  <a:txBody>
                    <a:bodyPr/>
                    <a:lstStyle/>
                    <a:p>
                      <a:pPr algn="ctr">
                        <a:buNone/>
                      </a:pPr>
                      <a:r>
                        <a:rPr lang="zh-CN" altLang="en-US" sz="2000" dirty="0"/>
                        <a:t>按章履职 </a:t>
                      </a:r>
                      <a:r>
                        <a:rPr lang="en-US" altLang="zh-CN" sz="2000" dirty="0"/>
                        <a:t>(10%)</a:t>
                      </a:r>
                    </a:p>
                  </a:txBody>
                  <a:tcPr marL="53804" marR="53804" marT="26902" marB="26902" anchor="ctr"/>
                </a:tc>
                <a:extLst>
                  <a:ext uri="{0D108BD9-81ED-4DB2-BD59-A6C34878D82A}">
                    <a16:rowId xmlns:a16="http://schemas.microsoft.com/office/drawing/2014/main" val="2813920877"/>
                  </a:ext>
                </a:extLst>
              </a:tr>
              <a:tr h="399771">
                <a:tc vMerge="1">
                  <a:txBody>
                    <a:bodyPr/>
                    <a:lstStyle/>
                    <a:p>
                      <a:pPr>
                        <a:buNone/>
                      </a:pPr>
                      <a:endParaRPr lang="zh-CN" altLang="en-US" sz="1100" dirty="0"/>
                    </a:p>
                  </a:txBody>
                  <a:tcPr marL="53804" marR="53804" marT="26902" marB="26902" anchor="ctr">
                    <a:lnL>
                      <a:noFill/>
                    </a:lnL>
                    <a:lnR>
                      <a:noFill/>
                    </a:lnR>
                    <a:lnT>
                      <a:noFill/>
                    </a:lnT>
                    <a:lnB>
                      <a:noFill/>
                    </a:lnB>
                    <a:noFill/>
                  </a:tcPr>
                </a:tc>
                <a:tc>
                  <a:txBody>
                    <a:bodyPr/>
                    <a:lstStyle/>
                    <a:p>
                      <a:pPr algn="ctr">
                        <a:buNone/>
                      </a:pPr>
                      <a:r>
                        <a:rPr lang="zh-CN" altLang="en-US" sz="2000" dirty="0"/>
                        <a:t>运转有序 </a:t>
                      </a:r>
                      <a:r>
                        <a:rPr lang="en-US" altLang="zh-CN" sz="2000" dirty="0"/>
                        <a:t>(10%)</a:t>
                      </a:r>
                    </a:p>
                  </a:txBody>
                  <a:tcPr marL="53804" marR="53804" marT="26902" marB="26902" anchor="ctr"/>
                </a:tc>
                <a:extLst>
                  <a:ext uri="{0D108BD9-81ED-4DB2-BD59-A6C34878D82A}">
                    <a16:rowId xmlns:a16="http://schemas.microsoft.com/office/drawing/2014/main" val="987311656"/>
                  </a:ext>
                </a:extLst>
              </a:tr>
              <a:tr h="399771">
                <a:tc vMerge="1">
                  <a:txBody>
                    <a:bodyPr/>
                    <a:lstStyle/>
                    <a:p>
                      <a:pPr>
                        <a:buNone/>
                      </a:pPr>
                      <a:endParaRPr lang="zh-CN" altLang="en-US" sz="1100" dirty="0"/>
                    </a:p>
                  </a:txBody>
                  <a:tcPr marL="53804" marR="53804" marT="26902" marB="26902" anchor="ctr">
                    <a:lnL>
                      <a:noFill/>
                    </a:lnL>
                    <a:lnR>
                      <a:noFill/>
                    </a:lnR>
                    <a:lnT>
                      <a:noFill/>
                    </a:lnT>
                    <a:lnB>
                      <a:noFill/>
                    </a:lnB>
                    <a:noFill/>
                  </a:tcPr>
                </a:tc>
                <a:tc>
                  <a:txBody>
                    <a:bodyPr/>
                    <a:lstStyle/>
                    <a:p>
                      <a:pPr algn="ctr">
                        <a:buNone/>
                      </a:pPr>
                      <a:r>
                        <a:rPr lang="zh-CN" altLang="en-US" sz="2000" dirty="0"/>
                        <a:t>信息沟通 </a:t>
                      </a:r>
                      <a:r>
                        <a:rPr lang="en-US" altLang="zh-CN" sz="2000" dirty="0"/>
                        <a:t>(10%)</a:t>
                      </a:r>
                    </a:p>
                  </a:txBody>
                  <a:tcPr marL="53804" marR="53804" marT="26902" marB="26902" anchor="ctr"/>
                </a:tc>
                <a:extLst>
                  <a:ext uri="{0D108BD9-81ED-4DB2-BD59-A6C34878D82A}">
                    <a16:rowId xmlns:a16="http://schemas.microsoft.com/office/drawing/2014/main" val="487033573"/>
                  </a:ext>
                </a:extLst>
              </a:tr>
              <a:tr h="399771">
                <a:tc rowSpan="4">
                  <a:txBody>
                    <a:bodyPr/>
                    <a:lstStyle/>
                    <a:p>
                      <a:pPr algn="ctr">
                        <a:buNone/>
                      </a:pPr>
                      <a:r>
                        <a:rPr lang="zh-CN" altLang="en-US" sz="2000" b="1" dirty="0"/>
                        <a:t>运行有效性 </a:t>
                      </a:r>
                      <a:r>
                        <a:rPr lang="en-US" altLang="zh-CN" sz="2000" b="1" dirty="0"/>
                        <a:t>(50%)</a:t>
                      </a:r>
                      <a:endParaRPr lang="zh-CN" altLang="en-US" sz="2000" dirty="0"/>
                    </a:p>
                  </a:txBody>
                  <a:tcPr marL="53804" marR="53804" marT="26902" marB="26902" anchor="ctr"/>
                </a:tc>
                <a:tc>
                  <a:txBody>
                    <a:bodyPr/>
                    <a:lstStyle/>
                    <a:p>
                      <a:pPr algn="ctr">
                        <a:buNone/>
                      </a:pPr>
                      <a:r>
                        <a:rPr lang="zh-CN" altLang="en-US" sz="2000" dirty="0"/>
                        <a:t>战略引领 </a:t>
                      </a:r>
                      <a:r>
                        <a:rPr lang="en-US" altLang="zh-CN" sz="2000" dirty="0"/>
                        <a:t>(10%)</a:t>
                      </a:r>
                    </a:p>
                  </a:txBody>
                  <a:tcPr marL="53804" marR="53804" marT="26902" marB="26902" anchor="ctr"/>
                </a:tc>
                <a:extLst>
                  <a:ext uri="{0D108BD9-81ED-4DB2-BD59-A6C34878D82A}">
                    <a16:rowId xmlns:a16="http://schemas.microsoft.com/office/drawing/2014/main" val="2167024735"/>
                  </a:ext>
                </a:extLst>
              </a:tr>
              <a:tr h="399771">
                <a:tc vMerge="1">
                  <a:txBody>
                    <a:bodyPr/>
                    <a:lstStyle/>
                    <a:p>
                      <a:pPr>
                        <a:buNone/>
                      </a:pPr>
                      <a:endParaRPr lang="zh-CN" altLang="en-US" sz="1100" dirty="0"/>
                    </a:p>
                  </a:txBody>
                  <a:tcPr marL="53804" marR="53804" marT="26902" marB="26902" anchor="ctr">
                    <a:lnL>
                      <a:noFill/>
                    </a:lnL>
                    <a:lnR>
                      <a:noFill/>
                    </a:lnR>
                    <a:lnT>
                      <a:noFill/>
                    </a:lnT>
                    <a:lnB>
                      <a:noFill/>
                    </a:lnB>
                    <a:noFill/>
                  </a:tcPr>
                </a:tc>
                <a:tc>
                  <a:txBody>
                    <a:bodyPr/>
                    <a:lstStyle/>
                    <a:p>
                      <a:pPr algn="ctr">
                        <a:buNone/>
                      </a:pPr>
                      <a:r>
                        <a:rPr lang="zh-CN" altLang="en-US" sz="2000" dirty="0"/>
                        <a:t>科学决策 </a:t>
                      </a:r>
                      <a:r>
                        <a:rPr lang="en-US" altLang="zh-CN" sz="2000" dirty="0"/>
                        <a:t>(15%)</a:t>
                      </a:r>
                    </a:p>
                  </a:txBody>
                  <a:tcPr marL="53804" marR="53804" marT="26902" marB="26902" anchor="ctr"/>
                </a:tc>
                <a:extLst>
                  <a:ext uri="{0D108BD9-81ED-4DB2-BD59-A6C34878D82A}">
                    <a16:rowId xmlns:a16="http://schemas.microsoft.com/office/drawing/2014/main" val="1489700730"/>
                  </a:ext>
                </a:extLst>
              </a:tr>
              <a:tr h="399771">
                <a:tc vMerge="1">
                  <a:txBody>
                    <a:bodyPr/>
                    <a:lstStyle/>
                    <a:p>
                      <a:pPr>
                        <a:buNone/>
                      </a:pPr>
                      <a:endParaRPr lang="zh-CN" altLang="en-US" sz="1100" dirty="0"/>
                    </a:p>
                  </a:txBody>
                  <a:tcPr marL="53804" marR="53804" marT="26902" marB="26902" anchor="ctr">
                    <a:lnL>
                      <a:noFill/>
                    </a:lnL>
                    <a:lnR>
                      <a:noFill/>
                    </a:lnR>
                    <a:lnT>
                      <a:noFill/>
                    </a:lnT>
                    <a:lnB>
                      <a:noFill/>
                    </a:lnB>
                    <a:noFill/>
                  </a:tcPr>
                </a:tc>
                <a:tc>
                  <a:txBody>
                    <a:bodyPr/>
                    <a:lstStyle/>
                    <a:p>
                      <a:pPr algn="ctr">
                        <a:buNone/>
                      </a:pPr>
                      <a:r>
                        <a:rPr lang="zh-CN" altLang="en-US" sz="2000" dirty="0"/>
                        <a:t>风险管控 </a:t>
                      </a:r>
                      <a:r>
                        <a:rPr lang="en-US" altLang="zh-CN" sz="2000" dirty="0"/>
                        <a:t>(10%)</a:t>
                      </a:r>
                    </a:p>
                  </a:txBody>
                  <a:tcPr marL="53804" marR="53804" marT="26902" marB="26902" anchor="ctr"/>
                </a:tc>
                <a:extLst>
                  <a:ext uri="{0D108BD9-81ED-4DB2-BD59-A6C34878D82A}">
                    <a16:rowId xmlns:a16="http://schemas.microsoft.com/office/drawing/2014/main" val="2306312127"/>
                  </a:ext>
                </a:extLst>
              </a:tr>
              <a:tr h="399771">
                <a:tc vMerge="1">
                  <a:txBody>
                    <a:bodyPr/>
                    <a:lstStyle/>
                    <a:p>
                      <a:pPr>
                        <a:buNone/>
                      </a:pPr>
                      <a:endParaRPr lang="zh-CN" altLang="en-US" sz="1100" dirty="0"/>
                    </a:p>
                  </a:txBody>
                  <a:tcPr marL="53804" marR="53804" marT="26902" marB="26902" anchor="ctr">
                    <a:lnL>
                      <a:noFill/>
                    </a:lnL>
                    <a:lnR>
                      <a:noFill/>
                    </a:lnR>
                    <a:lnT>
                      <a:noFill/>
                    </a:lnT>
                    <a:lnB>
                      <a:noFill/>
                    </a:lnB>
                    <a:noFill/>
                  </a:tcPr>
                </a:tc>
                <a:tc>
                  <a:txBody>
                    <a:bodyPr/>
                    <a:lstStyle/>
                    <a:p>
                      <a:pPr algn="ctr">
                        <a:buNone/>
                      </a:pPr>
                      <a:r>
                        <a:rPr lang="zh-CN" altLang="en-US" sz="2000" dirty="0"/>
                        <a:t>发展成效 </a:t>
                      </a:r>
                      <a:r>
                        <a:rPr lang="en-US" altLang="zh-CN" sz="2000" dirty="0"/>
                        <a:t>(15%)</a:t>
                      </a:r>
                    </a:p>
                  </a:txBody>
                  <a:tcPr marL="53804" marR="53804" marT="26902" marB="26902" anchor="ctr"/>
                </a:tc>
                <a:extLst>
                  <a:ext uri="{0D108BD9-81ED-4DB2-BD59-A6C34878D82A}">
                    <a16:rowId xmlns:a16="http://schemas.microsoft.com/office/drawing/2014/main" val="1682141448"/>
                  </a:ext>
                </a:extLst>
              </a:tr>
            </a:tbl>
          </a:graphicData>
        </a:graphic>
      </p:graphicFrame>
      <p:sp>
        <p:nvSpPr>
          <p:cNvPr id="6" name="文本框 5">
            <a:extLst>
              <a:ext uri="{FF2B5EF4-FFF2-40B4-BE49-F238E27FC236}">
                <a16:creationId xmlns:a16="http://schemas.microsoft.com/office/drawing/2014/main" id="{E5E2F860-10AE-9605-D323-8D9E643D4044}"/>
              </a:ext>
            </a:extLst>
          </p:cNvPr>
          <p:cNvSpPr txBox="1"/>
          <p:nvPr/>
        </p:nvSpPr>
        <p:spPr>
          <a:xfrm>
            <a:off x="418032" y="3282216"/>
            <a:ext cx="2033924" cy="960776"/>
          </a:xfrm>
          <a:prstGeom prst="rect">
            <a:avLst/>
          </a:prstGeom>
          <a:noFill/>
        </p:spPr>
        <p:txBody>
          <a:bodyPr wrap="square">
            <a:spAutoFit/>
          </a:bodyPr>
          <a:lstStyle/>
          <a:p>
            <a:pPr algn="ctr">
              <a:lnSpc>
                <a:spcPct val="150000"/>
              </a:lnSpc>
            </a:pPr>
            <a:r>
              <a:rPr lang="zh-CN" altLang="en-US" sz="2000" b="1" dirty="0">
                <a:solidFill>
                  <a:schemeClr val="accent1"/>
                </a:solidFill>
              </a:rPr>
              <a:t>某地政策要求</a:t>
            </a:r>
            <a:endParaRPr lang="en-US" altLang="zh-CN" sz="2000" b="1" dirty="0">
              <a:solidFill>
                <a:schemeClr val="accent1"/>
              </a:solidFill>
            </a:endParaRPr>
          </a:p>
          <a:p>
            <a:pPr algn="ctr">
              <a:lnSpc>
                <a:spcPct val="150000"/>
              </a:lnSpc>
            </a:pPr>
            <a:r>
              <a:rPr lang="en-US" altLang="zh-CN" sz="2000" b="1" dirty="0">
                <a:solidFill>
                  <a:schemeClr val="accent1"/>
                </a:solidFill>
              </a:rPr>
              <a:t>11</a:t>
            </a:r>
            <a:r>
              <a:rPr lang="zh-CN" altLang="en-US" sz="2000" b="1" dirty="0">
                <a:solidFill>
                  <a:schemeClr val="accent1"/>
                </a:solidFill>
              </a:rPr>
              <a:t>项指标</a:t>
            </a:r>
            <a:endParaRPr lang="zh-CN" altLang="en-US" sz="2000" dirty="0">
              <a:solidFill>
                <a:schemeClr val="accent1"/>
              </a:solidFill>
            </a:endParaRPr>
          </a:p>
        </p:txBody>
      </p:sp>
    </p:spTree>
    <p:extLst>
      <p:ext uri="{BB962C8B-B14F-4D97-AF65-F5344CB8AC3E}">
        <p14:creationId xmlns:p14="http://schemas.microsoft.com/office/powerpoint/2010/main" val="228846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00B9D-1C67-39E9-55BC-4FA6C98C0622}"/>
            </a:ext>
          </a:extLst>
        </p:cNvPr>
        <p:cNvGrpSpPr/>
        <p:nvPr/>
      </p:nvGrpSpPr>
      <p:grpSpPr>
        <a:xfrm>
          <a:off x="0" y="0"/>
          <a:ext cx="0" cy="0"/>
          <a:chOff x="0" y="0"/>
          <a:chExt cx="0" cy="0"/>
        </a:xfrm>
      </p:grpSpPr>
      <p:sp>
        <p:nvSpPr>
          <p:cNvPr id="7" name="标题 6">
            <a:extLst>
              <a:ext uri="{FF2B5EF4-FFF2-40B4-BE49-F238E27FC236}">
                <a16:creationId xmlns:a16="http://schemas.microsoft.com/office/drawing/2014/main" id="{CC606E64-3906-8510-442F-59C1D5BCB87E}"/>
              </a:ext>
            </a:extLst>
          </p:cNvPr>
          <p:cNvSpPr>
            <a:spLocks noGrp="1"/>
          </p:cNvSpPr>
          <p:nvPr>
            <p:ph type="title"/>
          </p:nvPr>
        </p:nvSpPr>
        <p:spPr/>
        <p:txBody>
          <a:bodyPr>
            <a:normAutofit/>
          </a:bodyPr>
          <a:lstStyle/>
          <a:p>
            <a:r>
              <a:rPr kumimoji="1" lang="zh-CN" altLang="en-US" dirty="0"/>
              <a:t>规范性和有效性的具体指标：前沿实践</a:t>
            </a:r>
          </a:p>
        </p:txBody>
      </p:sp>
      <p:sp>
        <p:nvSpPr>
          <p:cNvPr id="4" name="灯片编号占位符 3">
            <a:extLst>
              <a:ext uri="{FF2B5EF4-FFF2-40B4-BE49-F238E27FC236}">
                <a16:creationId xmlns:a16="http://schemas.microsoft.com/office/drawing/2014/main" id="{1039BC00-06BC-CE22-AC36-5CA49BAD9106}"/>
              </a:ext>
            </a:extLst>
          </p:cNvPr>
          <p:cNvSpPr>
            <a:spLocks noGrp="1"/>
          </p:cNvSpPr>
          <p:nvPr>
            <p:ph type="sldNum" sz="quarter" idx="12"/>
          </p:nvPr>
        </p:nvSpPr>
        <p:spPr/>
        <p:txBody>
          <a:bodyPr/>
          <a:lstStyle/>
          <a:p>
            <a:fld id="{C8BB1146-E542-4D4E-B8E9-6919A11DDD48}" type="slidenum">
              <a:rPr lang="en-US" smtClean="0"/>
              <a:t>9</a:t>
            </a:fld>
            <a:endParaRPr lang="en-US"/>
          </a:p>
        </p:txBody>
      </p:sp>
      <p:graphicFrame>
        <p:nvGraphicFramePr>
          <p:cNvPr id="3" name="表格 2">
            <a:extLst>
              <a:ext uri="{FF2B5EF4-FFF2-40B4-BE49-F238E27FC236}">
                <a16:creationId xmlns:a16="http://schemas.microsoft.com/office/drawing/2014/main" id="{C220D79F-75FD-0F79-2A74-7C5563C8E3C4}"/>
              </a:ext>
            </a:extLst>
          </p:cNvPr>
          <p:cNvGraphicFramePr>
            <a:graphicFrameLocks noGrp="1"/>
          </p:cNvGraphicFramePr>
          <p:nvPr>
            <p:extLst>
              <p:ext uri="{D42A27DB-BD31-4B8C-83A1-F6EECF244321}">
                <p14:modId xmlns:p14="http://schemas.microsoft.com/office/powerpoint/2010/main" val="2144596784"/>
              </p:ext>
            </p:extLst>
          </p:nvPr>
        </p:nvGraphicFramePr>
        <p:xfrm>
          <a:off x="2721935" y="1238981"/>
          <a:ext cx="7478010" cy="4988995"/>
        </p:xfrm>
        <a:graphic>
          <a:graphicData uri="http://schemas.openxmlformats.org/drawingml/2006/table">
            <a:tbl>
              <a:tblPr>
                <a:tableStyleId>{616DA210-FB5B-4158-B5E0-FEB733F419BA}</a:tableStyleId>
              </a:tblPr>
              <a:tblGrid>
                <a:gridCol w="716287">
                  <a:extLst>
                    <a:ext uri="{9D8B030D-6E8A-4147-A177-3AD203B41FA5}">
                      <a16:colId xmlns:a16="http://schemas.microsoft.com/office/drawing/2014/main" val="751707583"/>
                    </a:ext>
                  </a:extLst>
                </a:gridCol>
                <a:gridCol w="592130">
                  <a:extLst>
                    <a:ext uri="{9D8B030D-6E8A-4147-A177-3AD203B41FA5}">
                      <a16:colId xmlns:a16="http://schemas.microsoft.com/office/drawing/2014/main" val="2502803775"/>
                    </a:ext>
                  </a:extLst>
                </a:gridCol>
                <a:gridCol w="964602">
                  <a:extLst>
                    <a:ext uri="{9D8B030D-6E8A-4147-A177-3AD203B41FA5}">
                      <a16:colId xmlns:a16="http://schemas.microsoft.com/office/drawing/2014/main" val="2595594331"/>
                    </a:ext>
                  </a:extLst>
                </a:gridCol>
                <a:gridCol w="639879">
                  <a:extLst>
                    <a:ext uri="{9D8B030D-6E8A-4147-A177-3AD203B41FA5}">
                      <a16:colId xmlns:a16="http://schemas.microsoft.com/office/drawing/2014/main" val="2369941583"/>
                    </a:ext>
                  </a:extLst>
                </a:gridCol>
                <a:gridCol w="2282556">
                  <a:extLst>
                    <a:ext uri="{9D8B030D-6E8A-4147-A177-3AD203B41FA5}">
                      <a16:colId xmlns:a16="http://schemas.microsoft.com/office/drawing/2014/main" val="2026683403"/>
                    </a:ext>
                  </a:extLst>
                </a:gridCol>
                <a:gridCol w="2282556">
                  <a:extLst>
                    <a:ext uri="{9D8B030D-6E8A-4147-A177-3AD203B41FA5}">
                      <a16:colId xmlns:a16="http://schemas.microsoft.com/office/drawing/2014/main" val="1200206878"/>
                    </a:ext>
                  </a:extLst>
                </a:gridCol>
              </a:tblGrid>
              <a:tr h="29561">
                <a:tc>
                  <a:txBody>
                    <a:bodyPr/>
                    <a:lstStyle/>
                    <a:p>
                      <a:pPr algn="ctr" fontAlgn="ctr">
                        <a:buNone/>
                      </a:pPr>
                      <a:r>
                        <a:rPr lang="zh-CN" altLang="en-US" sz="200" u="none" strike="noStrike">
                          <a:effectLst/>
                        </a:rPr>
                        <a:t>评价内容</a:t>
                      </a:r>
                      <a:endParaRPr lang="zh-CN" altLang="en-US" sz="200" b="1"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buNone/>
                      </a:pPr>
                      <a:r>
                        <a:rPr lang="zh-CN" altLang="en-US" sz="200" u="none" strike="noStrike">
                          <a:effectLst/>
                        </a:rPr>
                        <a:t>评价指标</a:t>
                      </a:r>
                      <a:endParaRPr lang="zh-CN" altLang="en-US" sz="200" b="1"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buNone/>
                      </a:pPr>
                      <a:r>
                        <a:rPr lang="zh-CN" altLang="en-US" sz="200" u="none" strike="noStrike">
                          <a:effectLst/>
                        </a:rPr>
                        <a:t>评价要点</a:t>
                      </a:r>
                      <a:endParaRPr lang="zh-CN" altLang="en-US" sz="200" b="1"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buNone/>
                      </a:pPr>
                      <a:r>
                        <a:rPr lang="zh-CN" altLang="en-US" sz="200" u="none" strike="noStrike">
                          <a:effectLst/>
                        </a:rPr>
                        <a:t>权数</a:t>
                      </a:r>
                      <a:endParaRPr lang="zh-CN" altLang="en-US" sz="200" b="1"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gridSpan="2">
                  <a:txBody>
                    <a:bodyPr/>
                    <a:lstStyle/>
                    <a:p>
                      <a:pPr algn="ctr" fontAlgn="ctr">
                        <a:buNone/>
                      </a:pPr>
                      <a:r>
                        <a:rPr lang="zh-CN" altLang="en-US" sz="200" u="none" strike="noStrike">
                          <a:effectLst/>
                        </a:rPr>
                        <a:t>评价细化指标</a:t>
                      </a:r>
                      <a:endParaRPr lang="zh-CN" altLang="en-US" sz="200" b="1"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hMerge="1">
                  <a:txBody>
                    <a:bodyPr/>
                    <a:lstStyle/>
                    <a:p>
                      <a:endParaRPr lang="zh-CN" altLang="en-US"/>
                    </a:p>
                  </a:txBody>
                  <a:tcPr/>
                </a:tc>
                <a:extLst>
                  <a:ext uri="{0D108BD9-81ED-4DB2-BD59-A6C34878D82A}">
                    <a16:rowId xmlns:a16="http://schemas.microsoft.com/office/drawing/2014/main" val="2247280705"/>
                  </a:ext>
                </a:extLst>
              </a:tr>
              <a:tr h="39754">
                <a:tc rowSpan="18">
                  <a:txBody>
                    <a:bodyPr/>
                    <a:lstStyle/>
                    <a:p>
                      <a:pPr algn="ctr" fontAlgn="ctr">
                        <a:buNone/>
                      </a:pPr>
                      <a:r>
                        <a:rPr lang="zh-CN" altLang="en-US" sz="200" u="none" strike="noStrike">
                          <a:effectLst/>
                        </a:rPr>
                        <a:t>董事会设立合规性</a:t>
                      </a:r>
                      <a:br>
                        <a:rPr lang="zh-CN" altLang="en-US" sz="200" u="none" strike="noStrike">
                          <a:effectLst/>
                        </a:rPr>
                      </a:br>
                      <a:r>
                        <a:rPr lang="zh-CN" altLang="en-US" sz="200" u="none" strike="noStrike">
                          <a:effectLst/>
                        </a:rPr>
                        <a:t>（</a:t>
                      </a:r>
                      <a:r>
                        <a:rPr lang="en-US" altLang="zh-CN" sz="200" u="none" strike="noStrike">
                          <a:effectLst/>
                        </a:rPr>
                        <a:t>10%</a:t>
                      </a:r>
                      <a:r>
                        <a:rPr lang="zh-CN" altLang="en-US" sz="200" u="none" strike="noStrike">
                          <a:effectLst/>
                        </a:rPr>
                        <a:t>）</a:t>
                      </a:r>
                      <a:endParaRPr lang="zh-CN" altLang="en-US"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rowSpan="11">
                  <a:txBody>
                    <a:bodyPr/>
                    <a:lstStyle/>
                    <a:p>
                      <a:pPr algn="ctr" fontAlgn="ctr">
                        <a:buNone/>
                      </a:pPr>
                      <a:r>
                        <a:rPr lang="zh-CN" altLang="en-US" sz="200" u="none" strike="noStrike">
                          <a:effectLst/>
                        </a:rPr>
                        <a:t>机构和人员设置</a:t>
                      </a:r>
                      <a:br>
                        <a:rPr lang="zh-CN" altLang="en-US" sz="200" u="none" strike="noStrike">
                          <a:effectLst/>
                        </a:rPr>
                      </a:br>
                      <a:r>
                        <a:rPr lang="zh-CN" altLang="en-US" sz="200" u="none" strike="noStrike">
                          <a:effectLst/>
                        </a:rPr>
                        <a:t>（</a:t>
                      </a:r>
                      <a:r>
                        <a:rPr lang="en-US" altLang="zh-CN" sz="200" u="none" strike="noStrike">
                          <a:effectLst/>
                        </a:rPr>
                        <a:t>5%</a:t>
                      </a:r>
                      <a:r>
                        <a:rPr lang="zh-CN" altLang="en-US" sz="200" u="none" strike="noStrike">
                          <a:effectLst/>
                        </a:rPr>
                        <a:t>）</a:t>
                      </a:r>
                      <a:endParaRPr lang="zh-CN" altLang="en-US"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rowSpan="6">
                  <a:txBody>
                    <a:bodyPr/>
                    <a:lstStyle/>
                    <a:p>
                      <a:pPr algn="ctr" fontAlgn="ctr">
                        <a:buNone/>
                      </a:pPr>
                      <a:r>
                        <a:rPr lang="zh-CN" altLang="en-US" sz="200" u="none" strike="noStrike" dirty="0">
                          <a:effectLst/>
                        </a:rPr>
                        <a:t>董事会成员信息与工商登记一致；董事选任、变更、续聘等流程符合有关规定；落实“双向进入、交叉任职”领导体制，按照有关规定选举职工董事。</a:t>
                      </a:r>
                      <a:endParaRPr lang="zh-CN" altLang="en-US" sz="2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tc>
                <a:tc rowSpan="6">
                  <a:txBody>
                    <a:bodyPr/>
                    <a:lstStyle/>
                    <a:p>
                      <a:pPr algn="ctr" fontAlgn="ctr">
                        <a:buNone/>
                      </a:pPr>
                      <a:r>
                        <a:rPr lang="en-US" altLang="zh-CN" sz="200" u="none" strike="noStrike">
                          <a:effectLst/>
                        </a:rPr>
                        <a:t>2%</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指标</a:t>
                      </a:r>
                      <a:r>
                        <a:rPr lang="en-US" altLang="zh-CN" sz="200" u="none" strike="noStrike">
                          <a:effectLst/>
                        </a:rPr>
                        <a:t>1</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本企业董事会成员与公司登记机关登记信息一致</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630419726"/>
                  </a:ext>
                </a:extLst>
              </a:tr>
              <a:tr h="4081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2</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本企业选举、委派或更换非职工董事，均有对应的股东会决议或股东决定</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072711732"/>
                  </a:ext>
                </a:extLst>
              </a:tr>
              <a:tr h="4587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3</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本企业设置职工董事时，已按照有关规定履行选举程序，并遵循任职回避原则</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494662888"/>
                  </a:ext>
                </a:extLst>
              </a:tr>
              <a:tr h="2937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4</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本企业董事聘期届满需要续聘的，已重新履行聘任手续</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2931758285"/>
                  </a:ext>
                </a:extLst>
              </a:tr>
              <a:tr h="2937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5</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本企业董事会中包括党委会（党支部</a:t>
                      </a:r>
                      <a:r>
                        <a:rPr lang="en-US" altLang="zh-CN" sz="200" u="none" strike="noStrike">
                          <a:effectLst/>
                        </a:rPr>
                        <a:t>/</a:t>
                      </a:r>
                      <a:r>
                        <a:rPr lang="zh-CN" altLang="en-US" sz="200" u="none" strike="noStrike">
                          <a:effectLst/>
                        </a:rPr>
                        <a:t>党总支）成员</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670053683"/>
                  </a:ext>
                </a:extLst>
              </a:tr>
              <a:tr h="2937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6</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党委会（党支部</a:t>
                      </a:r>
                      <a:r>
                        <a:rPr lang="en-US" altLang="zh-CN" sz="200" u="none" strike="noStrike">
                          <a:effectLst/>
                        </a:rPr>
                        <a:t>/</a:t>
                      </a:r>
                      <a:r>
                        <a:rPr lang="zh-CN" altLang="en-US" sz="200" u="none" strike="noStrike">
                          <a:effectLst/>
                        </a:rPr>
                        <a:t>党总支）中包括党员总经理</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53757274"/>
                  </a:ext>
                </a:extLst>
              </a:tr>
              <a:tr h="30581">
                <a:tc vMerge="1">
                  <a:txBody>
                    <a:bodyPr/>
                    <a:lstStyle/>
                    <a:p>
                      <a:endParaRPr lang="zh-CN" altLang="en-US"/>
                    </a:p>
                  </a:txBody>
                  <a:tcPr/>
                </a:tc>
                <a:tc vMerge="1">
                  <a:txBody>
                    <a:bodyPr/>
                    <a:lstStyle/>
                    <a:p>
                      <a:endParaRPr lang="zh-CN" altLang="en-US"/>
                    </a:p>
                  </a:txBody>
                  <a:tcPr/>
                </a:tc>
                <a:tc rowSpan="5">
                  <a:txBody>
                    <a:bodyPr/>
                    <a:lstStyle/>
                    <a:p>
                      <a:pPr algn="ctr" fontAlgn="ctr">
                        <a:buNone/>
                      </a:pPr>
                      <a:r>
                        <a:rPr lang="zh-CN" altLang="en-US" sz="200" u="none" strike="noStrike">
                          <a:effectLst/>
                        </a:rPr>
                        <a:t>根据需要设立董事会办公室并配备专业人员，作为董事会的办事机构，为董事会和董事履职提供必要的专业支持和服务；明确了为董事会各专门委员会提供工作支持的职能部门。</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rowSpan="5">
                  <a:txBody>
                    <a:bodyPr/>
                    <a:lstStyle/>
                    <a:p>
                      <a:pPr algn="ctr" fontAlgn="ctr">
                        <a:buNone/>
                      </a:pPr>
                      <a:r>
                        <a:rPr lang="en-US" altLang="zh-CN" sz="200" u="none" strike="noStrike">
                          <a:effectLst/>
                        </a:rPr>
                        <a:t>3%</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指标</a:t>
                      </a:r>
                      <a:r>
                        <a:rPr lang="en-US" altLang="zh-CN" sz="200" u="none" strike="noStrike">
                          <a:effectLst/>
                        </a:rPr>
                        <a:t>7</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本企业已设董事会秘书</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2664069468"/>
                  </a:ext>
                </a:extLst>
              </a:tr>
              <a:tr h="3419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8</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本企业董事会秘书设立情况</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4156899195"/>
                  </a:ext>
                </a:extLst>
              </a:tr>
              <a:tr h="2937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9</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董事会秘书由董事长提名</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2432774237"/>
                  </a:ext>
                </a:extLst>
              </a:tr>
              <a:tr h="3784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10</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董事会秘书由董事会聘任或者解聘</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476162467"/>
                  </a:ext>
                </a:extLst>
              </a:tr>
              <a:tr h="8828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11</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本企业已成立董事会办公室</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640178037"/>
                  </a:ext>
                </a:extLst>
              </a:tr>
              <a:tr h="54413">
                <a:tc vMerge="1">
                  <a:txBody>
                    <a:bodyPr/>
                    <a:lstStyle/>
                    <a:p>
                      <a:endParaRPr lang="zh-CN" altLang="en-US"/>
                    </a:p>
                  </a:txBody>
                  <a:tcPr/>
                </a:tc>
                <a:tc rowSpan="7">
                  <a:txBody>
                    <a:bodyPr/>
                    <a:lstStyle/>
                    <a:p>
                      <a:pPr algn="ctr" fontAlgn="ctr">
                        <a:buNone/>
                      </a:pPr>
                      <a:r>
                        <a:rPr lang="zh-CN" altLang="en-US" sz="200" u="none" strike="noStrike">
                          <a:effectLst/>
                        </a:rPr>
                        <a:t>公司章程修订（</a:t>
                      </a:r>
                      <a:r>
                        <a:rPr lang="en-US" altLang="zh-CN" sz="200" u="none" strike="noStrike">
                          <a:effectLst/>
                        </a:rPr>
                        <a:t>5%</a:t>
                      </a:r>
                      <a:r>
                        <a:rPr lang="zh-CN" altLang="en-US" sz="200" u="none" strike="noStrike">
                          <a:effectLst/>
                        </a:rPr>
                        <a:t>）</a:t>
                      </a:r>
                      <a:endParaRPr lang="zh-CN" altLang="en-US"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rowSpan="7">
                  <a:txBody>
                    <a:bodyPr/>
                    <a:lstStyle/>
                    <a:p>
                      <a:pPr algn="ctr" fontAlgn="ctr">
                        <a:buNone/>
                      </a:pPr>
                      <a:r>
                        <a:rPr lang="zh-CN" altLang="en-US" sz="200" u="none" strike="noStrike">
                          <a:effectLst/>
                        </a:rPr>
                        <a:t>按照法定程序制定和完善公司章程中董事会的相关规定，载明董事会职责定位、董事会组织结构和议事规则、董事的权力义务等方面要求。公司章程修订后及时办理工商变更登记。</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rowSpan="7">
                  <a:txBody>
                    <a:bodyPr/>
                    <a:lstStyle/>
                    <a:p>
                      <a:pPr algn="ctr" fontAlgn="ctr">
                        <a:buNone/>
                      </a:pPr>
                      <a:r>
                        <a:rPr lang="en-US" altLang="zh-CN" sz="200" u="none" strike="noStrike">
                          <a:effectLst/>
                        </a:rPr>
                        <a:t>5%</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指标</a:t>
                      </a:r>
                      <a:r>
                        <a:rPr lang="en-US" altLang="zh-CN" sz="200" u="none" strike="noStrike">
                          <a:effectLst/>
                        </a:rPr>
                        <a:t>12</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本企业公司章程中已明文包含了董事会的职责定位，包括定战略、做决策、防风险等方面的具体职责</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2094126033"/>
                  </a:ext>
                </a:extLst>
              </a:tr>
              <a:tr h="8162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13</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本企业公司章程中对董事会的组织结构，包括董事长和副董事长、外部董事、职工董事的委派，以及董事会办公室、专门委员会等机构的设置有明确规定</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776238183"/>
                  </a:ext>
                </a:extLst>
              </a:tr>
              <a:tr h="2937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14</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本企业公司章程中对董事的各项权利和义务有明确规定</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689384350"/>
                  </a:ext>
                </a:extLst>
              </a:tr>
              <a:tr h="5441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15</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本企业公司章程中对董事会普通决议和特殊决议的具体事项和票数占比有明确的规定</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2008568196"/>
                  </a:ext>
                </a:extLst>
              </a:tr>
              <a:tr h="5441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16</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公司章程或者董事会议事规则中，对董事会风险管理、合规管理等的组织领导职责有明确的规定</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2389633997"/>
                  </a:ext>
                </a:extLst>
              </a:tr>
              <a:tr h="4081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17</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本企业公司章程中规定董事单届聘期不得超过三年（可连任）</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9576064"/>
                  </a:ext>
                </a:extLst>
              </a:tr>
              <a:tr h="4081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18</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本企业公司章程中规定的每年董事会定期会议的召开次数情况</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2088249310"/>
                  </a:ext>
                </a:extLst>
              </a:tr>
              <a:tr h="54413">
                <a:tc rowSpan="40">
                  <a:txBody>
                    <a:bodyPr/>
                    <a:lstStyle/>
                    <a:p>
                      <a:pPr algn="ctr" fontAlgn="ctr">
                        <a:buNone/>
                      </a:pPr>
                      <a:r>
                        <a:rPr lang="zh-CN" altLang="en-US" sz="200" u="none" strike="noStrike" dirty="0">
                          <a:effectLst/>
                        </a:rPr>
                        <a:t>董事会运行规范性</a:t>
                      </a:r>
                      <a:br>
                        <a:rPr lang="zh-CN" altLang="en-US" sz="200" u="none" strike="noStrike" dirty="0">
                          <a:effectLst/>
                        </a:rPr>
                      </a:br>
                      <a:r>
                        <a:rPr lang="zh-CN" altLang="en-US" sz="200" u="none" strike="noStrike" dirty="0">
                          <a:effectLst/>
                        </a:rPr>
                        <a:t>（</a:t>
                      </a:r>
                      <a:r>
                        <a:rPr lang="en-US" altLang="zh-CN" sz="200" u="none" strike="noStrike" dirty="0">
                          <a:effectLst/>
                        </a:rPr>
                        <a:t>30%</a:t>
                      </a:r>
                      <a:r>
                        <a:rPr lang="zh-CN" altLang="en-US" sz="200" u="none" strike="noStrike" dirty="0">
                          <a:effectLst/>
                        </a:rPr>
                        <a:t>）</a:t>
                      </a:r>
                      <a:endParaRPr lang="zh-CN" altLang="en-US" sz="200" b="1"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tc>
                <a:tc rowSpan="9">
                  <a:txBody>
                    <a:bodyPr/>
                    <a:lstStyle/>
                    <a:p>
                      <a:pPr algn="ctr" fontAlgn="ctr">
                        <a:buNone/>
                      </a:pPr>
                      <a:r>
                        <a:rPr lang="zh-CN" altLang="en-US" sz="200" u="none" strike="noStrike">
                          <a:effectLst/>
                        </a:rPr>
                        <a:t>制度建设（</a:t>
                      </a:r>
                      <a:r>
                        <a:rPr lang="en-US" altLang="zh-CN" sz="200" u="none" strike="noStrike">
                          <a:effectLst/>
                        </a:rPr>
                        <a:t>6%</a:t>
                      </a:r>
                      <a:r>
                        <a:rPr lang="zh-CN" altLang="en-US" sz="200" u="none" strike="noStrike">
                          <a:effectLst/>
                        </a:rPr>
                        <a:t>）</a:t>
                      </a:r>
                      <a:endParaRPr lang="zh-CN" altLang="en-US"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rowSpan="9">
                  <a:txBody>
                    <a:bodyPr/>
                    <a:lstStyle/>
                    <a:p>
                      <a:pPr algn="ctr" fontAlgn="ctr">
                        <a:buNone/>
                      </a:pPr>
                      <a:r>
                        <a:rPr lang="zh-CN" altLang="en-US" sz="200" u="none" strike="noStrike">
                          <a:effectLst/>
                        </a:rPr>
                        <a:t>制度体系健全，及时修订董事会工作相关制度办法，按制度规范运行。</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rowSpan="9">
                  <a:txBody>
                    <a:bodyPr/>
                    <a:lstStyle/>
                    <a:p>
                      <a:pPr algn="ctr" fontAlgn="ctr">
                        <a:buNone/>
                      </a:pPr>
                      <a:r>
                        <a:rPr lang="en-US" altLang="zh-CN" sz="200" u="none" strike="noStrike">
                          <a:effectLst/>
                        </a:rPr>
                        <a:t>6%</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指标</a:t>
                      </a:r>
                      <a:r>
                        <a:rPr lang="en-US" altLang="zh-CN" sz="200" u="none" strike="noStrike">
                          <a:effectLst/>
                        </a:rPr>
                        <a:t>19</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本企业已制定涉及董事会建设相关制度（董事会组织建设、专业委员会建设、席位安排的制度性文件）</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755020352"/>
                  </a:ext>
                </a:extLst>
              </a:tr>
              <a:tr h="2937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20</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本企业已制定董事会会议制度</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2133854339"/>
                  </a:ext>
                </a:extLst>
              </a:tr>
              <a:tr h="2937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21</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本企业已制定董事会决议跟踪及后评价相关的规章制度</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955582423"/>
                  </a:ext>
                </a:extLst>
              </a:tr>
              <a:tr h="4081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22</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本企业已制定董事会向股东（会）报告年度工作和重大事项的有关制度</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268825645"/>
                  </a:ext>
                </a:extLst>
              </a:tr>
              <a:tr h="2937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23</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本企业已制定外部董事履职支撑保障相关的规章制度</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4028739566"/>
                  </a:ext>
                </a:extLst>
              </a:tr>
              <a:tr h="4081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24</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本企业已在公司章程的基础上，制定董事会专门委员会的议事规则</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730927059"/>
                  </a:ext>
                </a:extLst>
              </a:tr>
              <a:tr h="2937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25</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本企业董事会已制定向董事长授权管理制度</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2023273176"/>
                  </a:ext>
                </a:extLst>
              </a:tr>
              <a:tr h="2937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26</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本企业董事会已制定向总经理（经理层）授权管理制度</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678834983"/>
                  </a:ext>
                </a:extLst>
              </a:tr>
              <a:tr h="8162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27</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本企业董事会向经理层授权管理制度中已基本包括授权原则、管理机制、事项范围、权限条件、动态调整、行权报告、授权不授责等主要内容</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098696891"/>
                  </a:ext>
                </a:extLst>
              </a:tr>
              <a:tr h="52029">
                <a:tc vMerge="1">
                  <a:txBody>
                    <a:bodyPr/>
                    <a:lstStyle/>
                    <a:p>
                      <a:endParaRPr lang="zh-CN" altLang="en-US"/>
                    </a:p>
                  </a:txBody>
                  <a:tcPr/>
                </a:tc>
                <a:tc rowSpan="27">
                  <a:txBody>
                    <a:bodyPr/>
                    <a:lstStyle/>
                    <a:p>
                      <a:pPr algn="ctr" fontAlgn="ctr">
                        <a:buNone/>
                      </a:pPr>
                      <a:r>
                        <a:rPr lang="zh-CN" altLang="en-US" sz="200" u="none" strike="noStrike">
                          <a:effectLst/>
                        </a:rPr>
                        <a:t>权责运行（</a:t>
                      </a:r>
                      <a:r>
                        <a:rPr lang="en-US" altLang="zh-CN" sz="200" u="none" strike="noStrike">
                          <a:effectLst/>
                        </a:rPr>
                        <a:t>17%</a:t>
                      </a:r>
                      <a:r>
                        <a:rPr lang="zh-CN" altLang="en-US" sz="200" u="none" strike="noStrike">
                          <a:effectLst/>
                        </a:rPr>
                        <a:t>）</a:t>
                      </a:r>
                      <a:endParaRPr lang="zh-CN" altLang="en-US"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rowSpan="2">
                  <a:txBody>
                    <a:bodyPr/>
                    <a:lstStyle/>
                    <a:p>
                      <a:pPr algn="ctr" fontAlgn="ctr">
                        <a:buNone/>
                      </a:pPr>
                      <a:r>
                        <a:rPr lang="zh-CN" altLang="en-US" sz="200" u="none" strike="noStrike">
                          <a:effectLst/>
                        </a:rPr>
                        <a:t>坚决贯彻党中央、国务院决策部署，认真落实国务院国资委工作要求。认真贯彻落实院决策部署。</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rowSpan="2">
                  <a:txBody>
                    <a:bodyPr/>
                    <a:lstStyle/>
                    <a:p>
                      <a:pPr algn="ctr" fontAlgn="ctr">
                        <a:buNone/>
                      </a:pPr>
                      <a:r>
                        <a:rPr lang="en-US" altLang="zh-CN" sz="200" u="none" strike="noStrike">
                          <a:effectLst/>
                        </a:rPr>
                        <a:t>2%</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指标</a:t>
                      </a:r>
                      <a:r>
                        <a:rPr lang="en-US" altLang="zh-CN" sz="200" u="none" strike="noStrike">
                          <a:effectLst/>
                        </a:rPr>
                        <a:t>28</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本企业对党中央、国务院决策部署落实情况</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2330649481"/>
                  </a:ext>
                </a:extLst>
              </a:tr>
              <a:tr h="7040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29</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本企业对院和决策部署落实情况</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744653326"/>
                  </a:ext>
                </a:extLst>
              </a:tr>
              <a:tr h="53515">
                <a:tc vMerge="1">
                  <a:txBody>
                    <a:bodyPr/>
                    <a:lstStyle/>
                    <a:p>
                      <a:endParaRPr lang="zh-CN" altLang="en-US"/>
                    </a:p>
                  </a:txBody>
                  <a:tcPr/>
                </a:tc>
                <a:tc vMerge="1">
                  <a:txBody>
                    <a:bodyPr/>
                    <a:lstStyle/>
                    <a:p>
                      <a:endParaRPr lang="zh-CN" altLang="en-US"/>
                    </a:p>
                  </a:txBody>
                  <a:tcPr/>
                </a:tc>
                <a:tc rowSpan="5">
                  <a:txBody>
                    <a:bodyPr/>
                    <a:lstStyle/>
                    <a:p>
                      <a:pPr algn="ctr" fontAlgn="ctr">
                        <a:buNone/>
                      </a:pPr>
                      <a:r>
                        <a:rPr lang="zh-CN" altLang="en-US" sz="200" u="none" strike="noStrike">
                          <a:effectLst/>
                        </a:rPr>
                        <a:t>根据中央企业子企业董事会落实董事会职权有关政策， 董事会职权落实到位</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rowSpan="5">
                  <a:txBody>
                    <a:bodyPr/>
                    <a:lstStyle/>
                    <a:p>
                      <a:pPr algn="ctr" fontAlgn="ctr">
                        <a:buNone/>
                      </a:pPr>
                      <a:r>
                        <a:rPr lang="en-US" altLang="zh-CN" sz="200" u="none" strike="noStrike">
                          <a:effectLst/>
                        </a:rPr>
                        <a:t>3%</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指标</a:t>
                      </a:r>
                      <a:r>
                        <a:rPr lang="en-US" altLang="zh-CN" sz="200" u="none" strike="noStrike">
                          <a:effectLst/>
                        </a:rPr>
                        <a:t>30</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董事会已落实中长期发展决策权</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2798376882"/>
                  </a:ext>
                </a:extLst>
              </a:tr>
              <a:tr h="51859">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31</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董事会已落实经理层成员业绩考核权</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743764894"/>
                  </a:ext>
                </a:extLst>
              </a:tr>
              <a:tr h="48419">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32</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董事会已落实经理层成员薪酬管理权</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151800255"/>
                  </a:ext>
                </a:extLst>
              </a:tr>
              <a:tr h="4693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33</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董事会已落实职工工资分配管理权</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893417514"/>
                  </a:ext>
                </a:extLst>
              </a:tr>
              <a:tr h="4693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34</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董事会已落实重大财务事项管理权</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043059861"/>
                  </a:ext>
                </a:extLst>
              </a:tr>
              <a:tr h="57592">
                <a:tc vMerge="1">
                  <a:txBody>
                    <a:bodyPr/>
                    <a:lstStyle/>
                    <a:p>
                      <a:endParaRPr lang="zh-CN" altLang="en-US"/>
                    </a:p>
                  </a:txBody>
                  <a:tcPr/>
                </a:tc>
                <a:tc vMerge="1">
                  <a:txBody>
                    <a:bodyPr/>
                    <a:lstStyle/>
                    <a:p>
                      <a:endParaRPr lang="zh-CN" altLang="en-US"/>
                    </a:p>
                  </a:txBody>
                  <a:tcPr/>
                </a:tc>
                <a:tc rowSpan="4">
                  <a:txBody>
                    <a:bodyPr/>
                    <a:lstStyle/>
                    <a:p>
                      <a:pPr algn="ctr" fontAlgn="ctr">
                        <a:buNone/>
                      </a:pPr>
                      <a:r>
                        <a:rPr lang="zh-CN" altLang="en-US" sz="200" u="none" strike="noStrike">
                          <a:effectLst/>
                        </a:rPr>
                        <a:t>定战略、作决策、防风险功能定位清晰，与党委（党支部或党总支）、经理层权责边界清晰、运作协调高效。</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rowSpan="4">
                  <a:txBody>
                    <a:bodyPr/>
                    <a:lstStyle/>
                    <a:p>
                      <a:pPr algn="ctr" fontAlgn="ctr">
                        <a:buNone/>
                      </a:pPr>
                      <a:r>
                        <a:rPr lang="en-US" altLang="zh-CN" sz="200" u="none" strike="noStrike">
                          <a:effectLst/>
                        </a:rPr>
                        <a:t>3%</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指标</a:t>
                      </a:r>
                      <a:r>
                        <a:rPr lang="en-US" altLang="zh-CN" sz="200" u="none" strike="noStrike">
                          <a:effectLst/>
                        </a:rPr>
                        <a:t>35</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本企业权责清单中明确标识了党委（党支部或党总支）前置研究讨论</a:t>
                      </a:r>
                      <a:r>
                        <a:rPr lang="en-US" altLang="zh-CN" sz="200" u="none" strike="noStrike">
                          <a:effectLst/>
                        </a:rPr>
                        <a:t>(</a:t>
                      </a:r>
                      <a:r>
                        <a:rPr lang="zh-CN" altLang="en-US" sz="200" u="none" strike="noStrike">
                          <a:effectLst/>
                        </a:rPr>
                        <a:t>集体研究把关</a:t>
                      </a:r>
                      <a:r>
                        <a:rPr lang="en-US" altLang="zh-CN" sz="200" u="none" strike="noStrike">
                          <a:effectLst/>
                        </a:rPr>
                        <a:t>)</a:t>
                      </a:r>
                      <a:r>
                        <a:rPr lang="zh-CN" altLang="en-US" sz="200" u="none" strike="noStrike">
                          <a:effectLst/>
                        </a:rPr>
                        <a:t>事项</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565925530"/>
                  </a:ext>
                </a:extLst>
              </a:tr>
              <a:tr h="8162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36</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本企业权责清单中党委（党支部或党总支）前置研究讨论</a:t>
                      </a:r>
                      <a:r>
                        <a:rPr lang="en-US" altLang="zh-CN" sz="200" u="none" strike="noStrike">
                          <a:effectLst/>
                        </a:rPr>
                        <a:t>(</a:t>
                      </a:r>
                      <a:r>
                        <a:rPr lang="zh-CN" altLang="en-US" sz="200" u="none" strike="noStrike">
                          <a:effectLst/>
                        </a:rPr>
                        <a:t>集体研究把关</a:t>
                      </a:r>
                      <a:r>
                        <a:rPr lang="en-US" altLang="zh-CN" sz="200" u="none" strike="noStrike">
                          <a:effectLst/>
                        </a:rPr>
                        <a:t>)</a:t>
                      </a:r>
                      <a:r>
                        <a:rPr lang="zh-CN" altLang="en-US" sz="200" u="none" strike="noStrike">
                          <a:effectLst/>
                        </a:rPr>
                        <a:t>事项覆盖了企业重大经营管理事项（</a:t>
                      </a:r>
                      <a:r>
                        <a:rPr lang="en-US" altLang="zh-CN" sz="200" u="none" strike="noStrike">
                          <a:effectLst/>
                        </a:rPr>
                        <a:t>54</a:t>
                      </a:r>
                      <a:r>
                        <a:rPr lang="zh-CN" altLang="en-US" sz="200" u="none" strike="noStrike">
                          <a:effectLst/>
                        </a:rPr>
                        <a:t>号文所列示的</a:t>
                      </a:r>
                      <a:r>
                        <a:rPr lang="en-US" altLang="zh-CN" sz="200" u="none" strike="noStrike">
                          <a:effectLst/>
                        </a:rPr>
                        <a:t>17</a:t>
                      </a:r>
                      <a:r>
                        <a:rPr lang="zh-CN" altLang="en-US" sz="200" u="none" strike="noStrike">
                          <a:effectLst/>
                        </a:rPr>
                        <a:t>项前置事项）</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2443537074"/>
                  </a:ext>
                </a:extLst>
              </a:tr>
              <a:tr h="8162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37</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本企业权责清单中党委（党支部或党总支）未发生越位（应由董事会决策事项实由党组织直接决策）或错位（应由党组织决定事项，党组织仅前置研究）情形</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559884591"/>
                  </a:ext>
                </a:extLst>
              </a:tr>
              <a:tr h="9522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38</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本企业权责清单中总经理（经理层）决策事项不存在超出</a:t>
                      </a:r>
                      <a:r>
                        <a:rPr lang="en-US" altLang="zh-CN" sz="200" u="none" strike="noStrike">
                          <a:effectLst/>
                        </a:rPr>
                        <a:t>《</a:t>
                      </a:r>
                      <a:r>
                        <a:rPr lang="zh-CN" altLang="en-US" sz="200" u="none" strike="noStrike">
                          <a:effectLst/>
                        </a:rPr>
                        <a:t>公司法</a:t>
                      </a:r>
                      <a:r>
                        <a:rPr lang="en-US" altLang="zh-CN" sz="200" u="none" strike="noStrike">
                          <a:effectLst/>
                        </a:rPr>
                        <a:t>》《</a:t>
                      </a:r>
                      <a:r>
                        <a:rPr lang="zh-CN" altLang="en-US" sz="200" u="none" strike="noStrike">
                          <a:effectLst/>
                        </a:rPr>
                        <a:t>章程指引</a:t>
                      </a:r>
                      <a:r>
                        <a:rPr lang="en-US" altLang="zh-CN" sz="200" u="none" strike="noStrike">
                          <a:effectLst/>
                        </a:rPr>
                        <a:t>》《</a:t>
                      </a:r>
                      <a:r>
                        <a:rPr lang="zh-CN" altLang="en-US" sz="200" u="none" strike="noStrike">
                          <a:effectLst/>
                        </a:rPr>
                        <a:t>公司章程</a:t>
                      </a:r>
                      <a:r>
                        <a:rPr lang="en-US" altLang="zh-CN" sz="200" u="none" strike="noStrike">
                          <a:effectLst/>
                        </a:rPr>
                        <a:t>》</a:t>
                      </a:r>
                      <a:r>
                        <a:rPr lang="zh-CN" altLang="en-US" sz="200" u="none" strike="noStrike">
                          <a:effectLst/>
                        </a:rPr>
                        <a:t>等规定职权以外的事项；不存在无董事会明确授权的事项；不存在不宜转授权的事项</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898625323"/>
                  </a:ext>
                </a:extLst>
              </a:tr>
              <a:tr h="66895">
                <a:tc vMerge="1">
                  <a:txBody>
                    <a:bodyPr/>
                    <a:lstStyle/>
                    <a:p>
                      <a:endParaRPr lang="zh-CN" altLang="en-US"/>
                    </a:p>
                  </a:txBody>
                  <a:tcPr/>
                </a:tc>
                <a:tc vMerge="1">
                  <a:txBody>
                    <a:bodyPr/>
                    <a:lstStyle/>
                    <a:p>
                      <a:endParaRPr lang="zh-CN" altLang="en-US"/>
                    </a:p>
                  </a:txBody>
                  <a:tcPr/>
                </a:tc>
                <a:tc rowSpan="2">
                  <a:txBody>
                    <a:bodyPr/>
                    <a:lstStyle/>
                    <a:p>
                      <a:pPr algn="ctr" fontAlgn="ctr">
                        <a:buNone/>
                      </a:pPr>
                      <a:r>
                        <a:rPr lang="zh-CN" altLang="en-US" sz="200" u="none" strike="noStrike">
                          <a:effectLst/>
                        </a:rPr>
                        <a:t>落实“三重一大”决策制度，重大经营管理事项，经党委前置研究讨论后，再由董事会作出决定。</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rowSpan="2">
                  <a:txBody>
                    <a:bodyPr/>
                    <a:lstStyle/>
                    <a:p>
                      <a:pPr algn="ctr" fontAlgn="ctr">
                        <a:buNone/>
                      </a:pPr>
                      <a:r>
                        <a:rPr lang="en-US" altLang="zh-CN" sz="200" u="none" strike="noStrike">
                          <a:effectLst/>
                        </a:rPr>
                        <a:t>1%</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指标</a:t>
                      </a:r>
                      <a:r>
                        <a:rPr lang="en-US" altLang="zh-CN" sz="200" u="none" strike="noStrike">
                          <a:effectLst/>
                        </a:rPr>
                        <a:t>39</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本企业重大经营管理事项，均已严格履行前置程序，再由董事会作出决定</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598803890"/>
                  </a:ext>
                </a:extLst>
              </a:tr>
              <a:tr h="55535">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40</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dirty="0">
                          <a:effectLst/>
                        </a:rPr>
                        <a:t>本企业应由董事会决策事项，未发生实际由其他治理主体决定的情形</a:t>
                      </a:r>
                      <a:endParaRPr lang="zh-CN" altLang="en-US" sz="2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727899993"/>
                  </a:ext>
                </a:extLst>
              </a:tr>
              <a:tr h="81620">
                <a:tc vMerge="1">
                  <a:txBody>
                    <a:bodyPr/>
                    <a:lstStyle/>
                    <a:p>
                      <a:endParaRPr lang="zh-CN" altLang="en-US"/>
                    </a:p>
                  </a:txBody>
                  <a:tcPr/>
                </a:tc>
                <a:tc vMerge="1">
                  <a:txBody>
                    <a:bodyPr/>
                    <a:lstStyle/>
                    <a:p>
                      <a:endParaRPr lang="zh-CN" altLang="en-US"/>
                    </a:p>
                  </a:txBody>
                  <a:tcPr/>
                </a:tc>
                <a:tc rowSpan="3">
                  <a:txBody>
                    <a:bodyPr/>
                    <a:lstStyle/>
                    <a:p>
                      <a:pPr algn="ctr" fontAlgn="ctr">
                        <a:buNone/>
                      </a:pPr>
                      <a:r>
                        <a:rPr lang="zh-CN" altLang="en-US" sz="200" u="none" strike="noStrike">
                          <a:effectLst/>
                        </a:rPr>
                        <a:t>对总经理（经理层）合理授权并实施有效监督。</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rowSpan="3">
                  <a:txBody>
                    <a:bodyPr/>
                    <a:lstStyle/>
                    <a:p>
                      <a:pPr algn="ctr" fontAlgn="ctr">
                        <a:buNone/>
                      </a:pPr>
                      <a:r>
                        <a:rPr lang="en-US" altLang="zh-CN" sz="200" u="none" strike="noStrike">
                          <a:effectLst/>
                        </a:rPr>
                        <a:t>2%</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指标</a:t>
                      </a:r>
                      <a:r>
                        <a:rPr lang="en-US" altLang="zh-CN" sz="200" u="none" strike="noStrike">
                          <a:effectLst/>
                        </a:rPr>
                        <a:t>41</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dirty="0">
                          <a:effectLst/>
                        </a:rPr>
                        <a:t>本企业董事会对事项进行授权或授权调整时，均通过制定或修订授权方案落实（如董事会对经理层授权方案</a:t>
                      </a:r>
                      <a:r>
                        <a:rPr lang="en-US" altLang="zh-CN" sz="200" u="none" strike="noStrike" dirty="0">
                          <a:effectLst/>
                        </a:rPr>
                        <a:t>/</a:t>
                      </a:r>
                      <a:r>
                        <a:rPr lang="zh-CN" altLang="en-US" sz="200" u="none" strike="noStrike" dirty="0">
                          <a:effectLst/>
                        </a:rPr>
                        <a:t>授权调整方案</a:t>
                      </a:r>
                      <a:r>
                        <a:rPr lang="en-US" altLang="zh-CN" sz="200" u="none" strike="noStrike" dirty="0">
                          <a:effectLst/>
                        </a:rPr>
                        <a:t>/</a:t>
                      </a:r>
                      <a:r>
                        <a:rPr lang="zh-CN" altLang="en-US" sz="200" u="none" strike="noStrike" dirty="0">
                          <a:effectLst/>
                        </a:rPr>
                        <a:t>管理办法等）（无临时性授权问题</a:t>
                      </a:r>
                      <a:r>
                        <a:rPr lang="en-US" altLang="zh-CN" sz="200" u="none" strike="noStrike" dirty="0">
                          <a:effectLst/>
                        </a:rPr>
                        <a:t>)</a:t>
                      </a:r>
                      <a:endParaRPr lang="en-US" altLang="zh-CN" sz="2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434741579"/>
                  </a:ext>
                </a:extLst>
              </a:tr>
              <a:tr h="40137">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42</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本企业董事会对授权对象开展了行权效果评估</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2708421582"/>
                  </a:ext>
                </a:extLst>
              </a:tr>
              <a:tr h="15634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43</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本企业董事会根据行权效果评估情况，对授权决策事项进行了调整</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683438792"/>
                  </a:ext>
                </a:extLst>
              </a:tr>
              <a:tr h="67532">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合理安排董事会成员所需的履职培训。</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en-US" altLang="zh-CN" sz="200" u="none" strike="noStrike">
                          <a:effectLst/>
                        </a:rPr>
                        <a:t>1%</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指标</a:t>
                      </a:r>
                      <a:r>
                        <a:rPr lang="en-US" altLang="zh-CN" sz="200" u="none" strike="noStrike">
                          <a:effectLst/>
                        </a:rPr>
                        <a:t>44</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本企业组织董事会成员培训情况</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2960761427"/>
                  </a:ext>
                </a:extLst>
              </a:tr>
              <a:tr h="40810">
                <a:tc vMerge="1">
                  <a:txBody>
                    <a:bodyPr/>
                    <a:lstStyle/>
                    <a:p>
                      <a:endParaRPr lang="zh-CN" altLang="en-US"/>
                    </a:p>
                  </a:txBody>
                  <a:tcPr/>
                </a:tc>
                <a:tc vMerge="1">
                  <a:txBody>
                    <a:bodyPr/>
                    <a:lstStyle/>
                    <a:p>
                      <a:endParaRPr lang="zh-CN" altLang="en-US"/>
                    </a:p>
                  </a:txBody>
                  <a:tcPr/>
                </a:tc>
                <a:tc rowSpan="10">
                  <a:txBody>
                    <a:bodyPr/>
                    <a:lstStyle/>
                    <a:p>
                      <a:pPr algn="ctr" fontAlgn="ctr">
                        <a:buNone/>
                      </a:pPr>
                      <a:r>
                        <a:rPr lang="zh-CN" altLang="en-US" sz="200" u="none" strike="noStrike">
                          <a:effectLst/>
                        </a:rPr>
                        <a:t>规范制定董事会会议计划，定期会议以现场会议形式举行，临时会议采取现场会议为主，做好会议的筹备、召开；董事按时出席会议，未出席董事会的董事委托事宜符合公司章程规定</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rowSpan="10">
                  <a:txBody>
                    <a:bodyPr/>
                    <a:lstStyle/>
                    <a:p>
                      <a:pPr algn="ctr" fontAlgn="ctr">
                        <a:buNone/>
                      </a:pPr>
                      <a:r>
                        <a:rPr lang="en-US" altLang="zh-CN" sz="200" u="none" strike="noStrike">
                          <a:effectLst/>
                        </a:rPr>
                        <a:t>5%</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指标</a:t>
                      </a:r>
                      <a:r>
                        <a:rPr lang="en-US" altLang="zh-CN" sz="200" u="none" strike="noStrike">
                          <a:effectLst/>
                        </a:rPr>
                        <a:t>45</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a:t>
                      </a:r>
                      <a:r>
                        <a:rPr lang="en-US" altLang="zh-CN" sz="200" u="none" strike="noStrike">
                          <a:effectLst/>
                        </a:rPr>
                        <a:t>2023</a:t>
                      </a:r>
                      <a:r>
                        <a:rPr lang="zh-CN" altLang="en-US" sz="200" u="none" strike="noStrike">
                          <a:effectLst/>
                        </a:rPr>
                        <a:t>年度董事会定期会议召开次数与公司章程的规定一致</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2763095123"/>
                  </a:ext>
                </a:extLst>
              </a:tr>
              <a:tr h="2937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46</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本企业已制定年度董事会会议计划</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206551477"/>
                  </a:ext>
                </a:extLst>
              </a:tr>
              <a:tr h="42472">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47</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本企业年度董事会会议计划已明确会议时间</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944359716"/>
                  </a:ext>
                </a:extLst>
              </a:tr>
              <a:tr h="4081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48</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本企业年度董事会会议计划中明确了每次会议的主要议题</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822652586"/>
                  </a:ext>
                </a:extLst>
              </a:tr>
              <a:tr h="40137">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49</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本企业董事会定期会议以现场形式召开情况</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2392574332"/>
                  </a:ext>
                </a:extLst>
              </a:tr>
              <a:tr h="4081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50</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本企业公司章程是否明确规定董事会定期会议通知的发送时间</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861557968"/>
                  </a:ext>
                </a:extLst>
              </a:tr>
              <a:tr h="2937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51</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本企业出席董事会的董事比例符合公司章程规定</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910914011"/>
                  </a:ext>
                </a:extLst>
              </a:tr>
              <a:tr h="2937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52</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本企业董事会会议决议签字情况与会议签到情况匹配</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674715544"/>
                  </a:ext>
                </a:extLst>
              </a:tr>
              <a:tr h="4081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53</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本企业未出席董事会根据公司章程规定对其他董事进行书面授权</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46385919"/>
                  </a:ext>
                </a:extLst>
              </a:tr>
              <a:tr h="4081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54</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本企业董事会会议记录详实完整（包含董事发言、意见表达情况）</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4292125336"/>
                  </a:ext>
                </a:extLst>
              </a:tr>
              <a:tr h="204050">
                <a:tc vMerge="1">
                  <a:txBody>
                    <a:bodyPr/>
                    <a:lstStyle/>
                    <a:p>
                      <a:endParaRPr lang="zh-CN" altLang="en-US"/>
                    </a:p>
                  </a:txBody>
                  <a:tcPr/>
                </a:tc>
                <a:tc rowSpan="4">
                  <a:txBody>
                    <a:bodyPr/>
                    <a:lstStyle/>
                    <a:p>
                      <a:pPr algn="ctr" fontAlgn="ctr">
                        <a:buNone/>
                      </a:pPr>
                      <a:r>
                        <a:rPr lang="zh-CN" altLang="en-US" sz="200" u="none" strike="noStrike">
                          <a:effectLst/>
                        </a:rPr>
                        <a:t>信息沟通（</a:t>
                      </a:r>
                      <a:r>
                        <a:rPr lang="en-US" altLang="zh-CN" sz="200" u="none" strike="noStrike">
                          <a:effectLst/>
                        </a:rPr>
                        <a:t>7%</a:t>
                      </a:r>
                      <a:r>
                        <a:rPr lang="zh-CN" altLang="en-US" sz="200" u="none" strike="noStrike">
                          <a:effectLst/>
                        </a:rPr>
                        <a:t>）</a:t>
                      </a:r>
                      <a:endParaRPr lang="zh-CN" altLang="en-US" sz="200" b="1"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buNone/>
                      </a:pPr>
                      <a:r>
                        <a:rPr lang="zh-CN" altLang="en-US" sz="200" u="none" strike="noStrike">
                          <a:effectLst/>
                        </a:rPr>
                        <a:t>及时传达学习中央精神、国务院国资委监管政策和院管理要求，通报有关方面监督检查所指出的需要董事会推动落实的工作、督促整改的问题，向董事充分提供履职所需信息。</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en-US" altLang="zh-CN" sz="200" u="none" strike="noStrike">
                          <a:effectLst/>
                        </a:rPr>
                        <a:t>2%</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指标</a:t>
                      </a:r>
                      <a:r>
                        <a:rPr lang="en-US" altLang="zh-CN" sz="200" u="none" strike="noStrike">
                          <a:effectLst/>
                        </a:rPr>
                        <a:t>55</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按国家、集团和院管理要求落实相关工作</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05359758"/>
                  </a:ext>
                </a:extLst>
              </a:tr>
              <a:tr h="108826">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按照董事会报告制度，及时向股东会或院进行年度工作报告、日常工作报告和重大事项报告。</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en-US" altLang="zh-CN" sz="200" u="none" strike="noStrike">
                          <a:effectLst/>
                        </a:rPr>
                        <a:t>2%</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指标</a:t>
                      </a:r>
                      <a:r>
                        <a:rPr lang="en-US" altLang="zh-CN" sz="200" u="none" strike="noStrike">
                          <a:effectLst/>
                        </a:rPr>
                        <a:t>56</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本企业董事会评价年度的年度工作报告及时提请股东会</a:t>
                      </a:r>
                      <a:r>
                        <a:rPr lang="en-US" altLang="zh-CN" sz="200" u="none" strike="noStrike">
                          <a:effectLst/>
                        </a:rPr>
                        <a:t>/</a:t>
                      </a:r>
                      <a:r>
                        <a:rPr lang="zh-CN" altLang="en-US" sz="200" u="none" strike="noStrike">
                          <a:effectLst/>
                        </a:rPr>
                        <a:t>股东审批</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2770505042"/>
                  </a:ext>
                </a:extLst>
              </a:tr>
              <a:tr h="54413">
                <a:tc vMerge="1">
                  <a:txBody>
                    <a:bodyPr/>
                    <a:lstStyle/>
                    <a:p>
                      <a:endParaRPr lang="zh-CN" altLang="en-US"/>
                    </a:p>
                  </a:txBody>
                  <a:tcPr/>
                </a:tc>
                <a:tc vMerge="1">
                  <a:txBody>
                    <a:bodyPr/>
                    <a:lstStyle/>
                    <a:p>
                      <a:endParaRPr lang="zh-CN" altLang="en-US"/>
                    </a:p>
                  </a:txBody>
                  <a:tcPr/>
                </a:tc>
                <a:tc rowSpan="2">
                  <a:txBody>
                    <a:bodyPr/>
                    <a:lstStyle/>
                    <a:p>
                      <a:pPr algn="ctr" fontAlgn="ctr">
                        <a:buNone/>
                      </a:pPr>
                      <a:r>
                        <a:rPr lang="zh-CN" altLang="en-US" sz="200" u="none" strike="noStrike">
                          <a:effectLst/>
                        </a:rPr>
                        <a:t>加强内外部董事的沟通；与党委（党支部或党总支）、监事、经理层等有效沟通，注重听取经理层报告董事会决议执行情况和企业经营管理情况</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rowSpan="2">
                  <a:txBody>
                    <a:bodyPr/>
                    <a:lstStyle/>
                    <a:p>
                      <a:pPr algn="ctr" fontAlgn="ctr">
                        <a:buNone/>
                      </a:pPr>
                      <a:r>
                        <a:rPr lang="en-US" altLang="zh-CN" sz="200" u="none" strike="noStrike">
                          <a:effectLst/>
                        </a:rPr>
                        <a:t>3%</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指标</a:t>
                      </a:r>
                      <a:r>
                        <a:rPr lang="en-US" altLang="zh-CN" sz="200" u="none" strike="noStrike">
                          <a:effectLst/>
                        </a:rPr>
                        <a:t>57</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本企业已建立明确的内部董事与外部董事沟通机制（会议或制度中，存在内外部董事沟通行为）</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634674886"/>
                  </a:ext>
                </a:extLst>
              </a:tr>
              <a:tr h="12243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58</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本企业董事会授权期内，授权对象定期向董事会报告行权情况</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868885824"/>
                  </a:ext>
                </a:extLst>
              </a:tr>
              <a:tr h="79890">
                <a:tc rowSpan="35">
                  <a:txBody>
                    <a:bodyPr/>
                    <a:lstStyle/>
                    <a:p>
                      <a:pPr algn="ctr" fontAlgn="ctr">
                        <a:buNone/>
                      </a:pPr>
                      <a:r>
                        <a:rPr lang="zh-CN" altLang="en-US" sz="200" u="none" strike="noStrike">
                          <a:effectLst/>
                        </a:rPr>
                        <a:t>　</a:t>
                      </a:r>
                      <a:endParaRPr lang="zh-CN" altLang="en-US" sz="200" b="1"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rowSpan="7">
                  <a:txBody>
                    <a:bodyPr/>
                    <a:lstStyle/>
                    <a:p>
                      <a:pPr algn="ctr" fontAlgn="ctr">
                        <a:buNone/>
                      </a:pPr>
                      <a:r>
                        <a:rPr lang="zh-CN" altLang="en-US" sz="200" u="none" strike="noStrike">
                          <a:effectLst/>
                        </a:rPr>
                        <a:t>定战略</a:t>
                      </a:r>
                      <a:br>
                        <a:rPr lang="zh-CN" altLang="en-US" sz="200" u="none" strike="noStrike">
                          <a:effectLst/>
                        </a:rPr>
                      </a:br>
                      <a:r>
                        <a:rPr lang="en-US" altLang="zh-CN" sz="200" u="none" strike="noStrike">
                          <a:effectLst/>
                        </a:rPr>
                        <a:t>8%</a:t>
                      </a:r>
                      <a:endParaRPr lang="en-US" altLang="zh-CN" sz="200" b="1"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rowSpan="2">
                  <a:txBody>
                    <a:bodyPr/>
                    <a:lstStyle/>
                    <a:p>
                      <a:pPr algn="ctr" fontAlgn="ctr">
                        <a:buNone/>
                      </a:pPr>
                      <a:r>
                        <a:rPr lang="zh-CN" altLang="en-US" sz="200" u="none" strike="noStrike">
                          <a:effectLst/>
                        </a:rPr>
                        <a:t>遵循市场经济规律和企业发展规律，聚焦主责主业，立足持续增强主业核心竞争力，加强企业发展战略研究，科学制订战略规划，确保战略规划符合国务院国资委、院和的要求。</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rowSpan="2">
                  <a:txBody>
                    <a:bodyPr/>
                    <a:lstStyle/>
                    <a:p>
                      <a:pPr algn="ctr" fontAlgn="ctr">
                        <a:buNone/>
                      </a:pPr>
                      <a:r>
                        <a:rPr lang="en-US" altLang="zh-CN" sz="200" u="none" strike="noStrike">
                          <a:effectLst/>
                        </a:rPr>
                        <a:t>2%</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指标</a:t>
                      </a:r>
                      <a:r>
                        <a:rPr lang="en-US" altLang="zh-CN" sz="200" u="none" strike="noStrike">
                          <a:effectLst/>
                        </a:rPr>
                        <a:t>59</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本企业董事会会议研究讨论企业发展战略的次数</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4217204935"/>
                  </a:ext>
                </a:extLst>
              </a:tr>
              <a:tr h="124159">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60</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董事会战略相关专门委员会对战略规划事项和议题在董事会前进行专门研讨或论证</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656334515"/>
                  </a:ext>
                </a:extLst>
              </a:tr>
              <a:tr h="54413">
                <a:tc vMerge="1">
                  <a:txBody>
                    <a:bodyPr/>
                    <a:lstStyle/>
                    <a:p>
                      <a:endParaRPr lang="zh-CN" altLang="en-US"/>
                    </a:p>
                  </a:txBody>
                  <a:tcPr/>
                </a:tc>
                <a:tc vMerge="1">
                  <a:txBody>
                    <a:bodyPr/>
                    <a:lstStyle/>
                    <a:p>
                      <a:endParaRPr lang="zh-CN" altLang="en-US"/>
                    </a:p>
                  </a:txBody>
                  <a:tcPr/>
                </a:tc>
                <a:tc rowSpan="3">
                  <a:txBody>
                    <a:bodyPr/>
                    <a:lstStyle/>
                    <a:p>
                      <a:pPr algn="ctr" fontAlgn="ctr">
                        <a:buNone/>
                      </a:pPr>
                      <a:r>
                        <a:rPr lang="zh-CN" altLang="en-US" sz="200" u="none" strike="noStrike">
                          <a:effectLst/>
                        </a:rPr>
                        <a:t>推动企业战略规划有效实施，定期听取经理层执行情况汇报，及时纠正执行中的偏差，确保企业重大经营投资活动符合战略规划和主责主业。</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rowSpan="3">
                  <a:txBody>
                    <a:bodyPr/>
                    <a:lstStyle/>
                    <a:p>
                      <a:pPr algn="ctr" fontAlgn="ctr">
                        <a:buNone/>
                      </a:pPr>
                      <a:r>
                        <a:rPr lang="en-US" altLang="zh-CN" sz="200" u="none" strike="noStrike">
                          <a:effectLst/>
                        </a:rPr>
                        <a:t>3%</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指标</a:t>
                      </a:r>
                      <a:r>
                        <a:rPr lang="en-US" altLang="zh-CN" sz="200" u="none" strike="noStrike">
                          <a:effectLst/>
                        </a:rPr>
                        <a:t>61</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本企业董事会定期听取经理层汇报规划执行情况，发现规划执行出现偏差后，及时纠正调整</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557462542"/>
                  </a:ext>
                </a:extLst>
              </a:tr>
              <a:tr h="4077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62</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本企业投资计划经董事会审议</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822999746"/>
                  </a:ext>
                </a:extLst>
              </a:tr>
              <a:tr h="81656">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63</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本企业在投资计划中明确年度拟投资项目</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94675622"/>
                  </a:ext>
                </a:extLst>
              </a:tr>
              <a:tr h="40137">
                <a:tc vMerge="1">
                  <a:txBody>
                    <a:bodyPr/>
                    <a:lstStyle/>
                    <a:p>
                      <a:endParaRPr lang="zh-CN" altLang="en-US"/>
                    </a:p>
                  </a:txBody>
                  <a:tcPr/>
                </a:tc>
                <a:tc vMerge="1">
                  <a:txBody>
                    <a:bodyPr/>
                    <a:lstStyle/>
                    <a:p>
                      <a:endParaRPr lang="zh-CN" altLang="en-US"/>
                    </a:p>
                  </a:txBody>
                  <a:tcPr/>
                </a:tc>
                <a:tc rowSpan="2">
                  <a:txBody>
                    <a:bodyPr/>
                    <a:lstStyle/>
                    <a:p>
                      <a:pPr algn="ctr" fontAlgn="ctr">
                        <a:buNone/>
                      </a:pPr>
                      <a:r>
                        <a:rPr lang="zh-CN" altLang="en-US" sz="200" u="none" strike="noStrike">
                          <a:effectLst/>
                        </a:rPr>
                        <a:t>对战略规划开展定期评估，必要时进行调整完善。</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rowSpan="2">
                  <a:txBody>
                    <a:bodyPr/>
                    <a:lstStyle/>
                    <a:p>
                      <a:pPr algn="ctr" fontAlgn="ctr">
                        <a:buNone/>
                      </a:pPr>
                      <a:r>
                        <a:rPr lang="en-US" altLang="zh-CN" sz="200" u="none" strike="noStrike">
                          <a:effectLst/>
                        </a:rPr>
                        <a:t>3%</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指标</a:t>
                      </a:r>
                      <a:r>
                        <a:rPr lang="en-US" altLang="zh-CN" sz="200" u="none" strike="noStrike">
                          <a:effectLst/>
                        </a:rPr>
                        <a:t>64</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本企业董事会对企业发展规划开展周期性评估情况</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114639193"/>
                  </a:ext>
                </a:extLst>
              </a:tr>
              <a:tr h="2937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65</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本企业发展规划存在问题的，董事会能够及时调整完善</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4095483937"/>
                  </a:ext>
                </a:extLst>
              </a:tr>
              <a:tr h="40810">
                <a:tc vMerge="1">
                  <a:txBody>
                    <a:bodyPr/>
                    <a:lstStyle/>
                    <a:p>
                      <a:endParaRPr lang="zh-CN" altLang="en-US"/>
                    </a:p>
                  </a:txBody>
                  <a:tcPr/>
                </a:tc>
                <a:tc rowSpan="14">
                  <a:txBody>
                    <a:bodyPr/>
                    <a:lstStyle/>
                    <a:p>
                      <a:pPr algn="ctr" fontAlgn="ctr">
                        <a:buNone/>
                      </a:pPr>
                      <a:r>
                        <a:rPr lang="zh-CN" altLang="en-US" sz="200" u="none" strike="noStrike">
                          <a:effectLst/>
                        </a:rPr>
                        <a:t>做决策（</a:t>
                      </a:r>
                      <a:r>
                        <a:rPr lang="en-US" altLang="zh-CN" sz="200" u="none" strike="noStrike">
                          <a:effectLst/>
                        </a:rPr>
                        <a:t>25%</a:t>
                      </a:r>
                      <a:r>
                        <a:rPr lang="zh-CN" altLang="en-US" sz="200" u="none" strike="noStrike">
                          <a:effectLst/>
                        </a:rPr>
                        <a:t>）</a:t>
                      </a:r>
                      <a:endParaRPr lang="zh-CN" altLang="en-US" sz="200" b="1"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rowSpan="7">
                  <a:txBody>
                    <a:bodyPr/>
                    <a:lstStyle/>
                    <a:p>
                      <a:pPr algn="ctr" fontAlgn="ctr">
                        <a:buNone/>
                      </a:pPr>
                      <a:r>
                        <a:rPr lang="zh-CN" altLang="en-US" sz="200" u="none" strike="noStrike">
                          <a:effectLst/>
                        </a:rPr>
                        <a:t>坚持科学决策、民主决策、依法决策，对决策事项论证充分、风险揭示详实，严格落实票决制，决策程序规范，重大决策经法律审核。</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rowSpan="7">
                  <a:txBody>
                    <a:bodyPr/>
                    <a:lstStyle/>
                    <a:p>
                      <a:pPr algn="ctr" fontAlgn="ctr">
                        <a:buNone/>
                      </a:pPr>
                      <a:r>
                        <a:rPr lang="en-US" altLang="zh-CN" sz="200" u="none" strike="noStrike">
                          <a:effectLst/>
                        </a:rPr>
                        <a:t>13%</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指标</a:t>
                      </a:r>
                      <a:r>
                        <a:rPr lang="en-US" altLang="zh-CN" sz="200" u="none" strike="noStrike">
                          <a:effectLst/>
                        </a:rPr>
                        <a:t>66</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本企业董事会决策事项未超出公司章程或股东（会）授权范围</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054461487"/>
                  </a:ext>
                </a:extLst>
              </a:tr>
              <a:tr h="5441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67</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本企业已制定董事会重大决策需经法律审核事项清单（或在三重一大事项清单中已明确）</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2102220436"/>
                  </a:ext>
                </a:extLst>
              </a:tr>
              <a:tr h="2937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68</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本企业法律审核文件的日期在董事会会议召开之前</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497411093"/>
                  </a:ext>
                </a:extLst>
              </a:tr>
              <a:tr h="2937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69</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本企业董事投票时遵守回避原则</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45682412"/>
                  </a:ext>
                </a:extLst>
              </a:tr>
              <a:tr h="4081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70</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本企业通过董事会普通决议时，董事同意票数的占比符合公司章程规定</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4104846390"/>
                  </a:ext>
                </a:extLst>
              </a:tr>
              <a:tr h="4081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71</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本企业通过董事会特殊决议时，董事同意票数的占比符合公司章程规定</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912632904"/>
                  </a:ext>
                </a:extLst>
              </a:tr>
              <a:tr h="4081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72</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本企业董事投反对票或者弃权票时充分阐明理由，并书面记录与签认</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2460050312"/>
                  </a:ext>
                </a:extLst>
              </a:tr>
              <a:tr h="40810">
                <a:tc vMerge="1">
                  <a:txBody>
                    <a:bodyPr/>
                    <a:lstStyle/>
                    <a:p>
                      <a:endParaRPr lang="zh-CN" altLang="en-US"/>
                    </a:p>
                  </a:txBody>
                  <a:tcPr/>
                </a:tc>
                <a:tc vMerge="1">
                  <a:txBody>
                    <a:bodyPr/>
                    <a:lstStyle/>
                    <a:p>
                      <a:endParaRPr lang="zh-CN" altLang="en-US"/>
                    </a:p>
                  </a:txBody>
                  <a:tcPr/>
                </a:tc>
                <a:tc rowSpan="2">
                  <a:txBody>
                    <a:bodyPr/>
                    <a:lstStyle/>
                    <a:p>
                      <a:pPr algn="ctr" fontAlgn="ctr">
                        <a:buNone/>
                      </a:pPr>
                      <a:r>
                        <a:rPr lang="zh-CN" altLang="en-US" sz="200" u="none" strike="noStrike">
                          <a:effectLst/>
                        </a:rPr>
                        <a:t>正确决策重大经营管理事项，忠实维护出资人和企业利益、职工合法权益。</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rowSpan="2">
                  <a:txBody>
                    <a:bodyPr/>
                    <a:lstStyle/>
                    <a:p>
                      <a:pPr algn="ctr" fontAlgn="ctr">
                        <a:buNone/>
                      </a:pPr>
                      <a:r>
                        <a:rPr lang="en-US" altLang="zh-CN" sz="200" u="none" strike="noStrike">
                          <a:effectLst/>
                        </a:rPr>
                        <a:t>3%</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指标</a:t>
                      </a:r>
                      <a:r>
                        <a:rPr lang="en-US" altLang="zh-CN" sz="200" u="none" strike="noStrike">
                          <a:effectLst/>
                        </a:rPr>
                        <a:t>73</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本企业不存在董事会提交的决议事项或草案被股东会撤销或者否决的情况</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2919267184"/>
                  </a:ext>
                </a:extLst>
              </a:tr>
              <a:tr h="5441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74</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本企业董事会决策涉及职工合法权益的事项前，能够按规定履行民主程序</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662277608"/>
                  </a:ext>
                </a:extLst>
              </a:tr>
              <a:tr h="29373">
                <a:tc vMerge="1">
                  <a:txBody>
                    <a:bodyPr/>
                    <a:lstStyle/>
                    <a:p>
                      <a:endParaRPr lang="zh-CN" altLang="en-US"/>
                    </a:p>
                  </a:txBody>
                  <a:tcPr/>
                </a:tc>
                <a:tc vMerge="1">
                  <a:txBody>
                    <a:bodyPr/>
                    <a:lstStyle/>
                    <a:p>
                      <a:endParaRPr lang="zh-CN" altLang="en-US"/>
                    </a:p>
                  </a:txBody>
                  <a:tcPr/>
                </a:tc>
                <a:tc rowSpan="3">
                  <a:txBody>
                    <a:bodyPr/>
                    <a:lstStyle/>
                    <a:p>
                      <a:pPr algn="ctr" fontAlgn="ctr">
                        <a:buNone/>
                      </a:pPr>
                      <a:r>
                        <a:rPr lang="zh-CN" altLang="en-US" sz="200" u="none" strike="noStrike">
                          <a:effectLst/>
                        </a:rPr>
                        <a:t>根据决策需要，组织开展董事现场调研。</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rowSpan="3">
                  <a:txBody>
                    <a:bodyPr/>
                    <a:lstStyle/>
                    <a:p>
                      <a:pPr algn="ctr" fontAlgn="ctr">
                        <a:buNone/>
                      </a:pPr>
                      <a:r>
                        <a:rPr lang="en-US" altLang="zh-CN" sz="200" u="none" strike="noStrike">
                          <a:effectLst/>
                        </a:rPr>
                        <a:t>6%</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指标</a:t>
                      </a:r>
                      <a:r>
                        <a:rPr lang="en-US" altLang="zh-CN" sz="200" u="none" strike="noStrike">
                          <a:effectLst/>
                        </a:rPr>
                        <a:t>75</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本企业能够组织董事会成员开展调研工作</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970372154"/>
                  </a:ext>
                </a:extLst>
              </a:tr>
              <a:tr h="4081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76</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本企业董事会成员开展调研前，有明确的调研计划或调研方案</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2471130768"/>
                  </a:ext>
                </a:extLst>
              </a:tr>
              <a:tr h="2937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77</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本企业董事会成员开展调研后，能够形成调研书面报告</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653109436"/>
                  </a:ext>
                </a:extLst>
              </a:tr>
              <a:tr h="54413">
                <a:tc vMerge="1">
                  <a:txBody>
                    <a:bodyPr/>
                    <a:lstStyle/>
                    <a:p>
                      <a:endParaRPr lang="zh-CN" altLang="en-US"/>
                    </a:p>
                  </a:txBody>
                  <a:tcPr/>
                </a:tc>
                <a:tc vMerge="1">
                  <a:txBody>
                    <a:bodyPr/>
                    <a:lstStyle/>
                    <a:p>
                      <a:endParaRPr lang="zh-CN" altLang="en-US"/>
                    </a:p>
                  </a:txBody>
                  <a:tcPr/>
                </a:tc>
                <a:tc rowSpan="2">
                  <a:txBody>
                    <a:bodyPr/>
                    <a:lstStyle/>
                    <a:p>
                      <a:pPr algn="ctr" fontAlgn="ctr">
                        <a:buNone/>
                      </a:pPr>
                      <a:r>
                        <a:rPr lang="zh-CN" altLang="en-US" sz="200" u="none" strike="noStrike">
                          <a:effectLst/>
                        </a:rPr>
                        <a:t>严格经理层成员经营业绩考核，合理确定薪酬激励水平。</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rowSpan="2">
                  <a:txBody>
                    <a:bodyPr/>
                    <a:lstStyle/>
                    <a:p>
                      <a:pPr algn="ctr" fontAlgn="ctr">
                        <a:buNone/>
                      </a:pPr>
                      <a:r>
                        <a:rPr lang="en-US" altLang="zh-CN" sz="200" u="none" strike="noStrike">
                          <a:effectLst/>
                        </a:rPr>
                        <a:t>3%</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指标</a:t>
                      </a:r>
                      <a:r>
                        <a:rPr lang="en-US" altLang="zh-CN" sz="200" u="none" strike="noStrike">
                          <a:effectLst/>
                        </a:rPr>
                        <a:t>78</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本企业董事会是否已开展</a:t>
                      </a:r>
                      <a:r>
                        <a:rPr lang="en-US" altLang="zh-CN" sz="200" u="none" strike="noStrike">
                          <a:effectLst/>
                        </a:rPr>
                        <a:t>2023</a:t>
                      </a:r>
                      <a:r>
                        <a:rPr lang="zh-CN" altLang="en-US" sz="200" u="none" strike="noStrike">
                          <a:effectLst/>
                        </a:rPr>
                        <a:t>年度的经理层成员经营业绩考核评价，制定有关方案并履行董事会决策程序</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733050973"/>
                  </a:ext>
                </a:extLst>
              </a:tr>
              <a:tr h="4081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79</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本企业董事会是否根据经理层成员经营业绩考核结果刚性兑现薪酬</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521933632"/>
                  </a:ext>
                </a:extLst>
              </a:tr>
              <a:tr h="40810">
                <a:tc vMerge="1">
                  <a:txBody>
                    <a:bodyPr/>
                    <a:lstStyle/>
                    <a:p>
                      <a:endParaRPr lang="zh-CN" altLang="en-US"/>
                    </a:p>
                  </a:txBody>
                  <a:tcPr/>
                </a:tc>
                <a:tc rowSpan="4">
                  <a:txBody>
                    <a:bodyPr/>
                    <a:lstStyle/>
                    <a:p>
                      <a:pPr algn="ctr" fontAlgn="ctr">
                        <a:buNone/>
                      </a:pPr>
                      <a:r>
                        <a:rPr lang="zh-CN" altLang="en-US" sz="200" u="none" strike="noStrike">
                          <a:effectLst/>
                        </a:rPr>
                        <a:t>防风险（</a:t>
                      </a:r>
                      <a:r>
                        <a:rPr lang="en-US" altLang="zh-CN" sz="200" u="none" strike="noStrike">
                          <a:effectLst/>
                        </a:rPr>
                        <a:t>7%</a:t>
                      </a:r>
                      <a:r>
                        <a:rPr lang="zh-CN" altLang="en-US" sz="200" u="none" strike="noStrike">
                          <a:effectLst/>
                        </a:rPr>
                        <a:t>）</a:t>
                      </a:r>
                      <a:endParaRPr lang="zh-CN" altLang="en-US" sz="200" b="1"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rowSpan="2">
                  <a:txBody>
                    <a:bodyPr/>
                    <a:lstStyle/>
                    <a:p>
                      <a:pPr algn="ctr" fontAlgn="ctr">
                        <a:buNone/>
                      </a:pPr>
                      <a:r>
                        <a:rPr lang="zh-CN" altLang="en-US" sz="200" u="none" strike="noStrike">
                          <a:effectLst/>
                        </a:rPr>
                        <a:t>推动企业健全完善风险管理体系、内部控制体系、合规管理体系和违规经营投资责任追究工作体系，相关制度得到有效执行，内部审计在规范运营、管控风险等方面有效发挥作用。</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rowSpan="2">
                  <a:txBody>
                    <a:bodyPr/>
                    <a:lstStyle/>
                    <a:p>
                      <a:pPr algn="ctr" fontAlgn="ctr">
                        <a:buNone/>
                      </a:pPr>
                      <a:r>
                        <a:rPr lang="en-US" altLang="zh-CN" sz="200" u="none" strike="noStrike">
                          <a:effectLst/>
                        </a:rPr>
                        <a:t>3%</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指标</a:t>
                      </a:r>
                      <a:r>
                        <a:rPr lang="en-US" altLang="zh-CN" sz="200" u="none" strike="noStrike">
                          <a:effectLst/>
                        </a:rPr>
                        <a:t>80</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本企业已制定风险内控体系或合规管理体系工作报告并履行董事会审议程序</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088412527"/>
                  </a:ext>
                </a:extLst>
              </a:tr>
              <a:tr h="17684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81</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本企业重要审计报告是否经董事会审议</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683849697"/>
                  </a:ext>
                </a:extLst>
              </a:tr>
              <a:tr h="68016">
                <a:tc vMerge="1">
                  <a:txBody>
                    <a:bodyPr/>
                    <a:lstStyle/>
                    <a:p>
                      <a:endParaRPr lang="zh-CN" altLang="en-US"/>
                    </a:p>
                  </a:txBody>
                  <a:tcPr/>
                </a:tc>
                <a:tc vMerge="1">
                  <a:txBody>
                    <a:bodyPr/>
                    <a:lstStyle/>
                    <a:p>
                      <a:endParaRPr lang="zh-CN" altLang="en-US"/>
                    </a:p>
                  </a:txBody>
                  <a:tcPr/>
                </a:tc>
                <a:tc rowSpan="2">
                  <a:txBody>
                    <a:bodyPr/>
                    <a:lstStyle/>
                    <a:p>
                      <a:pPr algn="ctr" fontAlgn="ctr">
                        <a:buNone/>
                      </a:pPr>
                      <a:r>
                        <a:rPr lang="zh-CN" altLang="en-US" sz="200" u="none" strike="noStrike">
                          <a:effectLst/>
                        </a:rPr>
                        <a:t>根据需要选择已完成的重大投资项目、上年度出现重大问题或存在重大风险的投资项目（含授权决策项目）开展综合评价。</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rowSpan="2">
                  <a:txBody>
                    <a:bodyPr/>
                    <a:lstStyle/>
                    <a:p>
                      <a:pPr algn="ctr" fontAlgn="ctr">
                        <a:buNone/>
                      </a:pPr>
                      <a:r>
                        <a:rPr lang="en-US" altLang="zh-CN" sz="200" u="none" strike="noStrike">
                          <a:effectLst/>
                        </a:rPr>
                        <a:t>4%</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指标</a:t>
                      </a:r>
                      <a:r>
                        <a:rPr lang="en-US" altLang="zh-CN" sz="200" u="none" strike="noStrike">
                          <a:effectLst/>
                        </a:rPr>
                        <a:t>82</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对已完成的部分重大投资项目和上年度出现重大问题、存在重大风险的投资项目 </a:t>
                      </a:r>
                      <a:r>
                        <a:rPr lang="en-US" altLang="zh-CN" sz="200" u="none" strike="noStrike">
                          <a:effectLst/>
                        </a:rPr>
                        <a:t>(</a:t>
                      </a:r>
                      <a:r>
                        <a:rPr lang="zh-CN" altLang="en-US" sz="200" u="none" strike="noStrike">
                          <a:effectLst/>
                        </a:rPr>
                        <a:t>含授权决策项目</a:t>
                      </a:r>
                      <a:r>
                        <a:rPr lang="en-US" altLang="zh-CN" sz="200" u="none" strike="noStrike">
                          <a:effectLst/>
                        </a:rPr>
                        <a:t>)</a:t>
                      </a:r>
                      <a:r>
                        <a:rPr lang="zh-CN" altLang="en-US" sz="200" u="none" strike="noStrike">
                          <a:effectLst/>
                        </a:rPr>
                        <a:t>开展综合评价</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442340427"/>
                  </a:ext>
                </a:extLst>
              </a:tr>
              <a:tr h="85625">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83</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本企业已制定投资项目跟踪评价、后评价制度</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566977041"/>
                  </a:ext>
                </a:extLst>
              </a:tr>
              <a:tr h="29373">
                <a:tc vMerge="1">
                  <a:txBody>
                    <a:bodyPr/>
                    <a:lstStyle/>
                    <a:p>
                      <a:endParaRPr lang="zh-CN" altLang="en-US"/>
                    </a:p>
                  </a:txBody>
                  <a:tcPr/>
                </a:tc>
                <a:tc rowSpan="10">
                  <a:txBody>
                    <a:bodyPr/>
                    <a:lstStyle/>
                    <a:p>
                      <a:pPr algn="ctr" fontAlgn="ctr">
                        <a:buNone/>
                      </a:pPr>
                      <a:r>
                        <a:rPr lang="zh-CN" altLang="en-US" sz="200" u="none" strike="noStrike">
                          <a:effectLst/>
                        </a:rPr>
                        <a:t>企业发展改革成效（</a:t>
                      </a:r>
                      <a:r>
                        <a:rPr lang="en-US" altLang="zh-CN" sz="200" u="none" strike="noStrike">
                          <a:effectLst/>
                        </a:rPr>
                        <a:t>20%</a:t>
                      </a:r>
                      <a:r>
                        <a:rPr lang="zh-CN" altLang="en-US" sz="200" u="none" strike="noStrike">
                          <a:effectLst/>
                        </a:rPr>
                        <a:t>）</a:t>
                      </a:r>
                      <a:endParaRPr lang="zh-CN" altLang="en-US" sz="200" b="1"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rowSpan="8">
                  <a:txBody>
                    <a:bodyPr/>
                    <a:lstStyle/>
                    <a:p>
                      <a:pPr algn="ctr" fontAlgn="ctr">
                        <a:buNone/>
                      </a:pPr>
                      <a:r>
                        <a:rPr lang="zh-CN" altLang="en-US" sz="200" u="none" strike="noStrike">
                          <a:effectLst/>
                        </a:rPr>
                        <a:t>推动企业有效完成经营业绩考核目标，实现国有资产保值增值，企业发展处于行业领先水平。</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rowSpan="8">
                  <a:txBody>
                    <a:bodyPr/>
                    <a:lstStyle/>
                    <a:p>
                      <a:pPr algn="ctr" fontAlgn="ctr">
                        <a:buNone/>
                      </a:pPr>
                      <a:r>
                        <a:rPr lang="en-US" altLang="zh-CN" sz="200" u="none" strike="noStrike">
                          <a:effectLst/>
                        </a:rPr>
                        <a:t>16%</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指标</a:t>
                      </a:r>
                      <a:r>
                        <a:rPr lang="en-US" altLang="zh-CN" sz="200" u="none" strike="noStrike">
                          <a:effectLst/>
                        </a:rPr>
                        <a:t>84</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本企业经营业绩考核指标年度达成情况</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800446649"/>
                  </a:ext>
                </a:extLst>
              </a:tr>
              <a:tr h="2937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85</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a:t>
                      </a:r>
                      <a:r>
                        <a:rPr lang="en-US" altLang="zh-CN" sz="200" u="none" strike="noStrike">
                          <a:effectLst/>
                        </a:rPr>
                        <a:t>2023</a:t>
                      </a:r>
                      <a:r>
                        <a:rPr lang="zh-CN" altLang="en-US" sz="200" u="none" strike="noStrike">
                          <a:effectLst/>
                        </a:rPr>
                        <a:t>年度的近三年利润总额复合增长率是否提升</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635753557"/>
                  </a:ext>
                </a:extLst>
              </a:tr>
              <a:tr h="4081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86</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a:t>
                      </a:r>
                      <a:r>
                        <a:rPr lang="en-US" altLang="zh-CN" sz="200" u="none" strike="noStrike">
                          <a:effectLst/>
                        </a:rPr>
                        <a:t>2023</a:t>
                      </a:r>
                      <a:r>
                        <a:rPr lang="zh-CN" altLang="en-US" sz="200" u="none" strike="noStrike">
                          <a:effectLst/>
                        </a:rPr>
                        <a:t>年度的近三年全员劳动生产率复合增长率是否提升</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519390219"/>
                  </a:ext>
                </a:extLst>
              </a:tr>
              <a:tr h="2937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87</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a:t>
                      </a:r>
                      <a:r>
                        <a:rPr lang="en-US" altLang="zh-CN" sz="200" u="none" strike="noStrike">
                          <a:effectLst/>
                        </a:rPr>
                        <a:t>2023</a:t>
                      </a:r>
                      <a:r>
                        <a:rPr lang="zh-CN" altLang="en-US" sz="200" u="none" strike="noStrike">
                          <a:effectLst/>
                        </a:rPr>
                        <a:t>年度资产负债率情况</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622760049"/>
                  </a:ext>
                </a:extLst>
              </a:tr>
              <a:tr h="2937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88</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a:t>
                      </a:r>
                      <a:r>
                        <a:rPr lang="en-US" altLang="zh-CN" sz="200" u="none" strike="noStrike">
                          <a:effectLst/>
                        </a:rPr>
                        <a:t>2023</a:t>
                      </a:r>
                      <a:r>
                        <a:rPr lang="zh-CN" altLang="en-US" sz="200" u="none" strike="noStrike">
                          <a:effectLst/>
                        </a:rPr>
                        <a:t>年度净资产收益率情况</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188322768"/>
                  </a:ext>
                </a:extLst>
              </a:tr>
              <a:tr h="4081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89</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a:t>
                      </a:r>
                      <a:r>
                        <a:rPr lang="en-US" altLang="zh-CN" sz="200" u="none" strike="noStrike">
                          <a:effectLst/>
                        </a:rPr>
                        <a:t>2023</a:t>
                      </a:r>
                      <a:r>
                        <a:rPr lang="zh-CN" altLang="en-US" sz="200" u="none" strike="noStrike">
                          <a:effectLst/>
                        </a:rPr>
                        <a:t>年度的的近三年营业现金比率复合增长率是否提升</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649908030"/>
                  </a:ext>
                </a:extLst>
              </a:tr>
              <a:tr h="2937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90</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a:t>
                      </a:r>
                      <a:r>
                        <a:rPr lang="en-US" altLang="zh-CN" sz="200" u="none" strike="noStrike">
                          <a:effectLst/>
                        </a:rPr>
                        <a:t>2023</a:t>
                      </a:r>
                      <a:r>
                        <a:rPr lang="zh-CN" altLang="en-US" sz="200" u="none" strike="noStrike">
                          <a:effectLst/>
                        </a:rPr>
                        <a:t>年度经济增加值率情况</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2529816365"/>
                  </a:ext>
                </a:extLst>
              </a:tr>
              <a:tr h="2937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91</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a:t>
                      </a:r>
                      <a:r>
                        <a:rPr lang="en-US" altLang="zh-CN" sz="200" u="none" strike="noStrike">
                          <a:effectLst/>
                        </a:rPr>
                        <a:t>2023</a:t>
                      </a:r>
                      <a:r>
                        <a:rPr lang="zh-CN" altLang="en-US" sz="200" u="none" strike="noStrike">
                          <a:effectLst/>
                        </a:rPr>
                        <a:t>年度国有资产保值增值率情况</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886336275"/>
                  </a:ext>
                </a:extLst>
              </a:tr>
              <a:tr h="29373">
                <a:tc vMerge="1">
                  <a:txBody>
                    <a:bodyPr/>
                    <a:lstStyle/>
                    <a:p>
                      <a:endParaRPr lang="zh-CN" altLang="en-US"/>
                    </a:p>
                  </a:txBody>
                  <a:tcPr/>
                </a:tc>
                <a:tc vMerge="1">
                  <a:txBody>
                    <a:bodyPr/>
                    <a:lstStyle/>
                    <a:p>
                      <a:endParaRPr lang="zh-CN" altLang="en-US"/>
                    </a:p>
                  </a:txBody>
                  <a:tcPr/>
                </a:tc>
                <a:tc rowSpan="2">
                  <a:txBody>
                    <a:bodyPr/>
                    <a:lstStyle/>
                    <a:p>
                      <a:pPr algn="ctr" fontAlgn="ctr">
                        <a:buNone/>
                      </a:pPr>
                      <a:r>
                        <a:rPr lang="zh-CN" altLang="en-US" sz="200" u="none" strike="noStrike" dirty="0">
                          <a:effectLst/>
                        </a:rPr>
                        <a:t>推动企业通过深化改革不断完善与市场竞争相适应的体制机制，充分激发企业活力。</a:t>
                      </a:r>
                      <a:endParaRPr lang="zh-CN" altLang="en-US" sz="2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tc>
                <a:tc rowSpan="2">
                  <a:txBody>
                    <a:bodyPr/>
                    <a:lstStyle/>
                    <a:p>
                      <a:pPr algn="ctr" fontAlgn="ctr">
                        <a:buNone/>
                      </a:pPr>
                      <a:r>
                        <a:rPr lang="en-US" altLang="zh-CN" sz="200" u="none" strike="noStrike">
                          <a:effectLst/>
                        </a:rPr>
                        <a:t>4%</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指标</a:t>
                      </a:r>
                      <a:r>
                        <a:rPr lang="en-US" altLang="zh-CN" sz="200" u="none" strike="noStrike">
                          <a:effectLst/>
                        </a:rPr>
                        <a:t>92</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a:effectLst/>
                        </a:rPr>
                        <a:t>本企业改革深化提升行动完成情况</a:t>
                      </a:r>
                      <a:endParaRPr lang="zh-CN" altLang="en-US" sz="2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405615021"/>
                  </a:ext>
                </a:extLst>
              </a:tr>
              <a:tr h="8162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buNone/>
                      </a:pPr>
                      <a:r>
                        <a:rPr lang="zh-CN" altLang="en-US" sz="200" u="none" strike="noStrike">
                          <a:effectLst/>
                        </a:rPr>
                        <a:t>指标</a:t>
                      </a:r>
                      <a:r>
                        <a:rPr lang="en-US" altLang="zh-CN" sz="200" u="none" strike="noStrike">
                          <a:effectLst/>
                        </a:rPr>
                        <a:t>93</a:t>
                      </a:r>
                      <a:endParaRPr lang="en-US" altLang="zh-CN" sz="200"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buNone/>
                      </a:pPr>
                      <a:r>
                        <a:rPr lang="zh-CN" altLang="en-US" sz="200" u="none" strike="noStrike" dirty="0">
                          <a:effectLst/>
                        </a:rPr>
                        <a:t>本企业开展了改革任务台账规定任务之外的改革探索行动</a:t>
                      </a:r>
                      <a:endParaRPr lang="zh-CN" altLang="en-US" sz="2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956070254"/>
                  </a:ext>
                </a:extLst>
              </a:tr>
            </a:tbl>
          </a:graphicData>
        </a:graphic>
      </p:graphicFrame>
      <p:sp>
        <p:nvSpPr>
          <p:cNvPr id="8" name="文本框 7">
            <a:extLst>
              <a:ext uri="{FF2B5EF4-FFF2-40B4-BE49-F238E27FC236}">
                <a16:creationId xmlns:a16="http://schemas.microsoft.com/office/drawing/2014/main" id="{20EDCA5F-A580-09BC-06D5-B7BDAD4CEF78}"/>
              </a:ext>
            </a:extLst>
          </p:cNvPr>
          <p:cNvSpPr txBox="1"/>
          <p:nvPr/>
        </p:nvSpPr>
        <p:spPr>
          <a:xfrm>
            <a:off x="262490" y="3429000"/>
            <a:ext cx="2033924" cy="960776"/>
          </a:xfrm>
          <a:prstGeom prst="rect">
            <a:avLst/>
          </a:prstGeom>
          <a:noFill/>
        </p:spPr>
        <p:txBody>
          <a:bodyPr wrap="square">
            <a:spAutoFit/>
          </a:bodyPr>
          <a:lstStyle/>
          <a:p>
            <a:pPr algn="ctr">
              <a:lnSpc>
                <a:spcPct val="150000"/>
              </a:lnSpc>
            </a:pPr>
            <a:r>
              <a:rPr lang="zh-CN" altLang="en-US" sz="2000" b="1" dirty="0">
                <a:solidFill>
                  <a:schemeClr val="accent1"/>
                </a:solidFill>
              </a:rPr>
              <a:t>知本咨询实践</a:t>
            </a:r>
            <a:endParaRPr lang="en-US" altLang="zh-CN" sz="2000" b="1" dirty="0">
              <a:solidFill>
                <a:schemeClr val="accent1"/>
              </a:solidFill>
            </a:endParaRPr>
          </a:p>
          <a:p>
            <a:pPr algn="ctr">
              <a:lnSpc>
                <a:spcPct val="150000"/>
              </a:lnSpc>
            </a:pPr>
            <a:r>
              <a:rPr lang="en-US" altLang="zh-CN" sz="2000" b="1" dirty="0">
                <a:solidFill>
                  <a:schemeClr val="accent1"/>
                </a:solidFill>
              </a:rPr>
              <a:t>93</a:t>
            </a:r>
            <a:r>
              <a:rPr lang="zh-CN" altLang="en-US" sz="2000" b="1" dirty="0">
                <a:solidFill>
                  <a:schemeClr val="accent1"/>
                </a:solidFill>
              </a:rPr>
              <a:t>项指标</a:t>
            </a:r>
          </a:p>
        </p:txBody>
      </p:sp>
    </p:spTree>
    <p:extLst>
      <p:ext uri="{BB962C8B-B14F-4D97-AF65-F5344CB8AC3E}">
        <p14:creationId xmlns:p14="http://schemas.microsoft.com/office/powerpoint/2010/main" val="18273810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GuidesStyle_Normal&quot;,&quot;Kind&quot;:0,&quot;OldGuidesSetting&quot;:{&quot;HeaderHeight&quot;:15.0,&quot;FooterHeight&quot;:9.0,&quot;SideMargin&quot;:5.5,&quot;TopMargin&quot;:0.0,&quot;BottomMargin&quot;:0.0,&quot;IntervalMargin&quot;:1.5}}"/>
  <p:tag name="ISLIDE.THEME" val="afb136d8-89e3-42fd-b934-8a4759086c2a"/>
</p:tagLst>
</file>

<file path=ppt/tags/tag10.xml><?xml version="1.0" encoding="utf-8"?>
<p:tagLst xmlns:a="http://schemas.openxmlformats.org/drawingml/2006/main" xmlns:r="http://schemas.openxmlformats.org/officeDocument/2006/relationships" xmlns:p="http://schemas.openxmlformats.org/presentationml/2006/main">
  <p:tag name="OP_SCP_SHAPE_TYPE" val="Body"/>
  <p:tag name="OP_SCP_ITEM_INDEX" val="1"/>
  <p:tag name="OP_SCP_DEFAULT_TEXT" val="点击此处输入文本"/>
</p:tagLst>
</file>

<file path=ppt/tags/tag11.xml><?xml version="1.0" encoding="utf-8"?>
<p:tagLst xmlns:a="http://schemas.openxmlformats.org/drawingml/2006/main" xmlns:r="http://schemas.openxmlformats.org/officeDocument/2006/relationships" xmlns:p="http://schemas.openxmlformats.org/presentationml/2006/main">
  <p:tag name="OP_SCP_SHAPE_TYPE" val="Index"/>
  <p:tag name="OP_SCP_ITEM_INDEX" val="2"/>
  <p:tag name="OP_SCP_DEFAULT_TEXT" val="02"/>
</p:tagLst>
</file>

<file path=ppt/tags/tag12.xml><?xml version="1.0" encoding="utf-8"?>
<p:tagLst xmlns:a="http://schemas.openxmlformats.org/drawingml/2006/main" xmlns:r="http://schemas.openxmlformats.org/officeDocument/2006/relationships" xmlns:p="http://schemas.openxmlformats.org/presentationml/2006/main">
  <p:tag name="OP_SCP_SHAPE_TYPE" val="Title"/>
  <p:tag name="OP_SCP_ITEM_INDEX" val="2"/>
  <p:tag name="OP_SCP_DEFAULT_TEXT" val="输入标题"/>
</p:tagLst>
</file>

<file path=ppt/tags/tag13.xml><?xml version="1.0" encoding="utf-8"?>
<p:tagLst xmlns:a="http://schemas.openxmlformats.org/drawingml/2006/main" xmlns:r="http://schemas.openxmlformats.org/officeDocument/2006/relationships" xmlns:p="http://schemas.openxmlformats.org/presentationml/2006/main">
  <p:tag name="OP_SCP_SHAPE_TYPE" val="Body"/>
  <p:tag name="OP_SCP_ITEM_INDEX" val="2"/>
  <p:tag name="OP_SCP_DEFAULT_TEXT" val="点击此处输入文本"/>
</p:tagLst>
</file>

<file path=ppt/tags/tag14.xml><?xml version="1.0" encoding="utf-8"?>
<p:tagLst xmlns:a="http://schemas.openxmlformats.org/drawingml/2006/main" xmlns:r="http://schemas.openxmlformats.org/officeDocument/2006/relationships" xmlns:p="http://schemas.openxmlformats.org/presentationml/2006/main">
  <p:tag name="OP_SCP_SHAPE_TYPE" val="Title"/>
  <p:tag name="OP_SCP_ITEM_INDEX" val="0"/>
  <p:tag name="OP_SCP_DEFAULT_TEXT" val="标题"/>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DATA_TYPE" val="OfficePlusSmartComponent"/>
  <p:tag name="OP_SCP_TAG_VERSION" val="1.0"/>
  <p:tag name="OP_SCP_CHANGE_COLOR" val="N"/>
  <p:tag name="OP_SCP_COMPONENT_TYPE" val="Relation"/>
  <p:tag name="OP_SCP_CONTENT_ID" val="MatlComponentContent-3062"/>
  <p:tag name="OP_SCP_COMPONENT_INFO" val="{&quot;title&quot;:&quot;圆圈思维导图-3&quot;,&quot;description&quot;:&quot;蓝紫色,扁平,3项&quot;,&quot;keywords&quot;:[&quot;蓝紫色&quot;,&quot;扁平&quot;,&quot;3项&quot;],&quot;labels&quot;:[]}"/>
  <p:tag name="OP_SCP_GROUP_ID" val="f04b7216-6803-2d4d-90ee-e10e765c4c8b"/>
  <p:tag name="OP_SCP_ITEM_COUNT" val="3"/>
</p:tagLst>
</file>

<file path=ppt/tags/tag5.xml><?xml version="1.0" encoding="utf-8"?>
<p:tagLst xmlns:a="http://schemas.openxmlformats.org/drawingml/2006/main" xmlns:r="http://schemas.openxmlformats.org/officeDocument/2006/relationships" xmlns:p="http://schemas.openxmlformats.org/presentationml/2006/main">
  <p:tag name="OP_SCP_SHAPE_TYPE" val="Index"/>
  <p:tag name="OP_SCP_ITEM_INDEX" val="3"/>
  <p:tag name="OP_SCP_DEFAULT_TEXT" val="03"/>
</p:tagLst>
</file>

<file path=ppt/tags/tag6.xml><?xml version="1.0" encoding="utf-8"?>
<p:tagLst xmlns:a="http://schemas.openxmlformats.org/drawingml/2006/main" xmlns:r="http://schemas.openxmlformats.org/officeDocument/2006/relationships" xmlns:p="http://schemas.openxmlformats.org/presentationml/2006/main">
  <p:tag name="OP_SCP_SHAPE_TYPE" val="Title"/>
  <p:tag name="OP_SCP_ITEM_INDEX" val="3"/>
  <p:tag name="OP_SCP_DEFAULT_TEXT" val="输入标题"/>
</p:tagLst>
</file>

<file path=ppt/tags/tag7.xml><?xml version="1.0" encoding="utf-8"?>
<p:tagLst xmlns:a="http://schemas.openxmlformats.org/drawingml/2006/main" xmlns:r="http://schemas.openxmlformats.org/officeDocument/2006/relationships" xmlns:p="http://schemas.openxmlformats.org/presentationml/2006/main">
  <p:tag name="OP_SCP_SHAPE_TYPE" val="Body"/>
  <p:tag name="OP_SCP_ITEM_INDEX" val="3"/>
  <p:tag name="OP_SCP_DEFAULT_TEXT" val="点击此处输入文本"/>
</p:tagLst>
</file>

<file path=ppt/tags/tag8.xml><?xml version="1.0" encoding="utf-8"?>
<p:tagLst xmlns:a="http://schemas.openxmlformats.org/drawingml/2006/main" xmlns:r="http://schemas.openxmlformats.org/officeDocument/2006/relationships" xmlns:p="http://schemas.openxmlformats.org/presentationml/2006/main">
  <p:tag name="OP_SCP_SHAPE_TYPE" val="Index"/>
  <p:tag name="OP_SCP_ITEM_INDEX" val="1"/>
  <p:tag name="OP_SCP_DEFAULT_TEXT" val="01"/>
</p:tagLst>
</file>

<file path=ppt/tags/tag9.xml><?xml version="1.0" encoding="utf-8"?>
<p:tagLst xmlns:a="http://schemas.openxmlformats.org/drawingml/2006/main" xmlns:r="http://schemas.openxmlformats.org/officeDocument/2006/relationships" xmlns:p="http://schemas.openxmlformats.org/presentationml/2006/main">
  <p:tag name="OP_SCP_SHAPE_TYPE" val="Title"/>
  <p:tag name="OP_SCP_ITEM_INDEX" val="1"/>
  <p:tag name="OP_SCP_DEFAULT_TEXT" val="输入标题"/>
</p:tagLst>
</file>

<file path=ppt/theme/theme1.xml><?xml version="1.0" encoding="utf-8"?>
<a:theme xmlns:a="http://schemas.openxmlformats.org/drawingml/2006/main" name="Designed by iSlide">
  <a:themeElements>
    <a:clrScheme name="自定义 1">
      <a:dk1>
        <a:srgbClr val="000000"/>
      </a:dk1>
      <a:lt1>
        <a:srgbClr val="FFFFFF"/>
      </a:lt1>
      <a:dk2>
        <a:srgbClr val="0B234B"/>
      </a:dk2>
      <a:lt2>
        <a:srgbClr val="F3F7FC"/>
      </a:lt2>
      <a:accent1>
        <a:srgbClr val="1B71C3"/>
      </a:accent1>
      <a:accent2>
        <a:srgbClr val="199ED7"/>
      </a:accent2>
      <a:accent3>
        <a:srgbClr val="26D0D8"/>
      </a:accent3>
      <a:accent4>
        <a:srgbClr val="26CE9C"/>
      </a:accent4>
      <a:accent5>
        <a:srgbClr val="7EC967"/>
      </a:accent5>
      <a:accent6>
        <a:srgbClr val="A5C151"/>
      </a:accent6>
      <a:hlink>
        <a:srgbClr val="1465C0"/>
      </a:hlink>
      <a:folHlink>
        <a:srgbClr val="BFBFBF"/>
      </a:folHlink>
    </a:clrScheme>
    <a:fontScheme name="iSlide">
      <a:majorFont>
        <a:latin typeface="Arial"/>
        <a:ea typeface="微软雅黑"/>
        <a:cs typeface=""/>
      </a:majorFont>
      <a:minorFont>
        <a:latin typeface="Arial"/>
        <a:ea typeface="微软雅黑"/>
        <a:cs typeface=""/>
      </a:minorFont>
    </a:fontScheme>
    <a:fmtScheme name="iSlid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b136d8-89e3-42fd-b934-8a4759086c2a.source.16x9.zh-Hans" id="{17695DD1-3AB5-304A-B8CA-66E34657F11D}" vid="{9245360D-D117-F847-9E4F-26D12E0F7A00}"/>
    </a:ext>
  </a:extLst>
</a:theme>
</file>

<file path=ppt/theme/theme2.xml><?xml version="1.0" encoding="utf-8"?>
<a:theme xmlns:a="http://schemas.openxmlformats.org/drawingml/2006/main" name="1_Designed by iSlide">
  <a:themeElements>
    <a:clrScheme name="iSlide">
      <a:dk1>
        <a:srgbClr val="000000"/>
      </a:dk1>
      <a:lt1>
        <a:srgbClr val="FFFFFF"/>
      </a:lt1>
      <a:dk2>
        <a:srgbClr val="0B234B"/>
      </a:dk2>
      <a:lt2>
        <a:srgbClr val="F3F7FC"/>
      </a:lt2>
      <a:accent1>
        <a:srgbClr val="1B71C3"/>
      </a:accent1>
      <a:accent2>
        <a:srgbClr val="199ED7"/>
      </a:accent2>
      <a:accent3>
        <a:srgbClr val="26D0D8"/>
      </a:accent3>
      <a:accent4>
        <a:srgbClr val="26CE9C"/>
      </a:accent4>
      <a:accent5>
        <a:srgbClr val="7EC967"/>
      </a:accent5>
      <a:accent6>
        <a:srgbClr val="A5C151"/>
      </a:accent6>
      <a:hlink>
        <a:srgbClr val="1465C0"/>
      </a:hlink>
      <a:folHlink>
        <a:srgbClr val="BFBFBF"/>
      </a:folHlink>
    </a:clrScheme>
    <a:fontScheme name="iSlide">
      <a:majorFont>
        <a:latin typeface="Arial"/>
        <a:ea typeface="微软雅黑"/>
        <a:cs typeface=""/>
      </a:majorFont>
      <a:minorFont>
        <a:latin typeface="Arial"/>
        <a:ea typeface="微软雅黑"/>
        <a:cs typeface=""/>
      </a:minorFont>
    </a:fontScheme>
    <a:fmtScheme name="iSlid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Designed by iSlide</Template>
  <TotalTime>4340</TotalTime>
  <Words>3791</Words>
  <Application>Microsoft Office PowerPoint</Application>
  <PresentationFormat>宽屏</PresentationFormat>
  <Paragraphs>510</Paragraphs>
  <Slides>31</Slides>
  <Notes>29</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31</vt:i4>
      </vt:variant>
    </vt:vector>
  </HeadingPairs>
  <TitlesOfParts>
    <vt:vector size="42" baseType="lpstr">
      <vt:lpstr>-apple-system</vt:lpstr>
      <vt:lpstr>Google Sans Text</vt:lpstr>
      <vt:lpstr>等线</vt:lpstr>
      <vt:lpstr>黑体</vt:lpstr>
      <vt:lpstr>宋体</vt:lpstr>
      <vt:lpstr>Microsoft YaHei</vt:lpstr>
      <vt:lpstr>Microsoft YaHei</vt:lpstr>
      <vt:lpstr>Arial</vt:lpstr>
      <vt:lpstr>Calibri</vt:lpstr>
      <vt:lpstr>Designed by iSlide</vt:lpstr>
      <vt:lpstr>1_Designed by iSlide</vt:lpstr>
      <vt:lpstr>董事会建设考核评价 方法体系</vt:lpstr>
      <vt:lpstr>PowerPoint 演示文稿</vt:lpstr>
      <vt:lpstr>PowerPoint 演示文稿</vt:lpstr>
      <vt:lpstr>PowerPoint 演示文稿</vt:lpstr>
      <vt:lpstr>主体不同、责任不同、关切不同</vt:lpstr>
      <vt:lpstr>PowerPoint 演示文稿</vt:lpstr>
      <vt:lpstr>董事会评价关注点：规范性、有效性</vt:lpstr>
      <vt:lpstr>规范性和有效性的具体指标：政策规定</vt:lpstr>
      <vt:lpstr>规范性和有效性的具体指标：前沿实践</vt:lpstr>
      <vt:lpstr>规范性和有效性的具体指标：前沿实践</vt:lpstr>
      <vt:lpstr>从配齐建强到科学理性高效</vt:lpstr>
      <vt:lpstr>PowerPoint 演示文稿</vt:lpstr>
      <vt:lpstr>解构“构建科学”</vt:lpstr>
      <vt:lpstr>定位科学</vt:lpstr>
      <vt:lpstr>定位科学：监督功能</vt:lpstr>
      <vt:lpstr>组织科学：应建尽建</vt:lpstr>
      <vt:lpstr>人员科学：外部董事</vt:lpstr>
      <vt:lpstr>PowerPoint 演示文稿</vt:lpstr>
      <vt:lpstr>决策理性：全过程理性</vt:lpstr>
      <vt:lpstr>决策理性：指标示例</vt:lpstr>
      <vt:lpstr>PowerPoint 演示文稿</vt:lpstr>
      <vt:lpstr>运行高效：形式升级</vt:lpstr>
      <vt:lpstr>运行高效：形式升级</vt:lpstr>
      <vt:lpstr>运行高效：理念升级</vt:lpstr>
      <vt:lpstr>运行高效：理念升级</vt:lpstr>
      <vt:lpstr>PowerPoint 演示文稿</vt:lpstr>
      <vt:lpstr>形式层面：子企业董事会评价报告</vt:lpstr>
      <vt:lpstr>应用层面：多层挂钩</vt:lpstr>
      <vt:lpstr>PowerPoint 演示文稿</vt:lpstr>
      <vt:lpstr>PowerPoint 演示文稿</vt:lpstr>
      <vt:lpstr>改革顺利！</vt:lpstr>
    </vt:vector>
  </TitlesOfParts>
  <Manager>iSlide</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爽 陈</dc:creator>
  <cp:lastModifiedBy>teng zhu</cp:lastModifiedBy>
  <cp:revision>22</cp:revision>
  <cp:lastPrinted>2023-06-15T16:00:00Z</cp:lastPrinted>
  <dcterms:created xsi:type="dcterms:W3CDTF">2024-01-30T02:12:12Z</dcterms:created>
  <dcterms:modified xsi:type="dcterms:W3CDTF">2025-09-23T11:13:32Z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afb136d8-89e3-42fd-b934-8a4759086c2a</vt:lpwstr>
  </property>
</Properties>
</file>